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0693400" cy="7562850"/>
  <p:notesSz cx="10693400" cy="7562850"/>
  <p:custDataLst>
    <p:tags r:id="rId40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01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BDFC9-6753-4FCD-AE6C-A93A8F3DF2F0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94FBB-100C-41BE-9814-D91CC95111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62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94FBB-100C-41BE-9814-D91CC9511164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258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94FBB-100C-41BE-9814-D91CC9511164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5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0" y="1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1812" y="0"/>
                </a:moveTo>
                <a:lnTo>
                  <a:pt x="0" y="0"/>
                </a:lnTo>
                <a:lnTo>
                  <a:pt x="0" y="7559967"/>
                </a:lnTo>
                <a:lnTo>
                  <a:pt x="10691812" y="7559967"/>
                </a:lnTo>
                <a:lnTo>
                  <a:pt x="1069181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7851" y="1073010"/>
            <a:ext cx="8796655" cy="5414010"/>
          </a:xfrm>
          <a:custGeom>
            <a:avLst/>
            <a:gdLst/>
            <a:ahLst/>
            <a:cxnLst/>
            <a:rect l="l" t="t" r="r" b="b"/>
            <a:pathLst>
              <a:path w="8796655" h="5414010">
                <a:moveTo>
                  <a:pt x="4398149" y="0"/>
                </a:moveTo>
                <a:lnTo>
                  <a:pt x="4338997" y="239"/>
                </a:lnTo>
                <a:lnTo>
                  <a:pt x="4280031" y="957"/>
                </a:lnTo>
                <a:lnTo>
                  <a:pt x="4221258" y="2149"/>
                </a:lnTo>
                <a:lnTo>
                  <a:pt x="4162682" y="3813"/>
                </a:lnTo>
                <a:lnTo>
                  <a:pt x="4104308" y="5945"/>
                </a:lnTo>
                <a:lnTo>
                  <a:pt x="4046140" y="8543"/>
                </a:lnTo>
                <a:lnTo>
                  <a:pt x="3988184" y="11604"/>
                </a:lnTo>
                <a:lnTo>
                  <a:pt x="3930444" y="15125"/>
                </a:lnTo>
                <a:lnTo>
                  <a:pt x="3872926" y="19102"/>
                </a:lnTo>
                <a:lnTo>
                  <a:pt x="3815634" y="23533"/>
                </a:lnTo>
                <a:lnTo>
                  <a:pt x="3758573" y="28414"/>
                </a:lnTo>
                <a:lnTo>
                  <a:pt x="3701748" y="33744"/>
                </a:lnTo>
                <a:lnTo>
                  <a:pt x="3645164" y="39518"/>
                </a:lnTo>
                <a:lnTo>
                  <a:pt x="3588825" y="45734"/>
                </a:lnTo>
                <a:lnTo>
                  <a:pt x="3532737" y="52388"/>
                </a:lnTo>
                <a:lnTo>
                  <a:pt x="3476904" y="59478"/>
                </a:lnTo>
                <a:lnTo>
                  <a:pt x="3421332" y="67001"/>
                </a:lnTo>
                <a:lnTo>
                  <a:pt x="3366025" y="74954"/>
                </a:lnTo>
                <a:lnTo>
                  <a:pt x="3310987" y="83333"/>
                </a:lnTo>
                <a:lnTo>
                  <a:pt x="3256225" y="92136"/>
                </a:lnTo>
                <a:lnTo>
                  <a:pt x="3201742" y="101360"/>
                </a:lnTo>
                <a:lnTo>
                  <a:pt x="3147544" y="111002"/>
                </a:lnTo>
                <a:lnTo>
                  <a:pt x="3093635" y="121058"/>
                </a:lnTo>
                <a:lnTo>
                  <a:pt x="3040020" y="131526"/>
                </a:lnTo>
                <a:lnTo>
                  <a:pt x="2986705" y="142403"/>
                </a:lnTo>
                <a:lnTo>
                  <a:pt x="2933694" y="153686"/>
                </a:lnTo>
                <a:lnTo>
                  <a:pt x="2880992" y="165372"/>
                </a:lnTo>
                <a:lnTo>
                  <a:pt x="2828603" y="177457"/>
                </a:lnTo>
                <a:lnTo>
                  <a:pt x="2776533" y="189939"/>
                </a:lnTo>
                <a:lnTo>
                  <a:pt x="2724787" y="202815"/>
                </a:lnTo>
                <a:lnTo>
                  <a:pt x="2673369" y="216081"/>
                </a:lnTo>
                <a:lnTo>
                  <a:pt x="2622284" y="229736"/>
                </a:lnTo>
                <a:lnTo>
                  <a:pt x="2571538" y="243775"/>
                </a:lnTo>
                <a:lnTo>
                  <a:pt x="2521134" y="258196"/>
                </a:lnTo>
                <a:lnTo>
                  <a:pt x="2471078" y="272996"/>
                </a:lnTo>
                <a:lnTo>
                  <a:pt x="2421375" y="288172"/>
                </a:lnTo>
                <a:lnTo>
                  <a:pt x="2372029" y="303720"/>
                </a:lnTo>
                <a:lnTo>
                  <a:pt x="2323046" y="319639"/>
                </a:lnTo>
                <a:lnTo>
                  <a:pt x="2274431" y="335924"/>
                </a:lnTo>
                <a:lnTo>
                  <a:pt x="2226187" y="352573"/>
                </a:lnTo>
                <a:lnTo>
                  <a:pt x="2178320" y="369583"/>
                </a:lnTo>
                <a:lnTo>
                  <a:pt x="2130836" y="386951"/>
                </a:lnTo>
                <a:lnTo>
                  <a:pt x="2083738" y="404674"/>
                </a:lnTo>
                <a:lnTo>
                  <a:pt x="2037032" y="422748"/>
                </a:lnTo>
                <a:lnTo>
                  <a:pt x="1990722" y="441171"/>
                </a:lnTo>
                <a:lnTo>
                  <a:pt x="1944814" y="459941"/>
                </a:lnTo>
                <a:lnTo>
                  <a:pt x="1899311" y="479053"/>
                </a:lnTo>
                <a:lnTo>
                  <a:pt x="1854220" y="498505"/>
                </a:lnTo>
                <a:lnTo>
                  <a:pt x="1809545" y="518294"/>
                </a:lnTo>
                <a:lnTo>
                  <a:pt x="1765291" y="538417"/>
                </a:lnTo>
                <a:lnTo>
                  <a:pt x="1721463" y="558870"/>
                </a:lnTo>
                <a:lnTo>
                  <a:pt x="1678065" y="579652"/>
                </a:lnTo>
                <a:lnTo>
                  <a:pt x="1635102" y="600758"/>
                </a:lnTo>
                <a:lnTo>
                  <a:pt x="1592580" y="622187"/>
                </a:lnTo>
                <a:lnTo>
                  <a:pt x="1550503" y="643934"/>
                </a:lnTo>
                <a:lnTo>
                  <a:pt x="1508876" y="665998"/>
                </a:lnTo>
                <a:lnTo>
                  <a:pt x="1467704" y="688374"/>
                </a:lnTo>
                <a:lnTo>
                  <a:pt x="1426991" y="711060"/>
                </a:lnTo>
                <a:lnTo>
                  <a:pt x="1386744" y="734053"/>
                </a:lnTo>
                <a:lnTo>
                  <a:pt x="1346965" y="757350"/>
                </a:lnTo>
                <a:lnTo>
                  <a:pt x="1307662" y="780948"/>
                </a:lnTo>
                <a:lnTo>
                  <a:pt x="1268837" y="804844"/>
                </a:lnTo>
                <a:lnTo>
                  <a:pt x="1230496" y="829035"/>
                </a:lnTo>
                <a:lnTo>
                  <a:pt x="1192645" y="853518"/>
                </a:lnTo>
                <a:lnTo>
                  <a:pt x="1155287" y="878290"/>
                </a:lnTo>
                <a:lnTo>
                  <a:pt x="1118428" y="903347"/>
                </a:lnTo>
                <a:lnTo>
                  <a:pt x="1082073" y="928688"/>
                </a:lnTo>
                <a:lnTo>
                  <a:pt x="1046226" y="954309"/>
                </a:lnTo>
                <a:lnTo>
                  <a:pt x="1010892" y="980207"/>
                </a:lnTo>
                <a:lnTo>
                  <a:pt x="976076" y="1006378"/>
                </a:lnTo>
                <a:lnTo>
                  <a:pt x="941784" y="1032821"/>
                </a:lnTo>
                <a:lnTo>
                  <a:pt x="908019" y="1059532"/>
                </a:lnTo>
                <a:lnTo>
                  <a:pt x="874787" y="1086508"/>
                </a:lnTo>
                <a:lnTo>
                  <a:pt x="842093" y="1113745"/>
                </a:lnTo>
                <a:lnTo>
                  <a:pt x="809941" y="1141242"/>
                </a:lnTo>
                <a:lnTo>
                  <a:pt x="778336" y="1168995"/>
                </a:lnTo>
                <a:lnTo>
                  <a:pt x="747284" y="1197001"/>
                </a:lnTo>
                <a:lnTo>
                  <a:pt x="716789" y="1225257"/>
                </a:lnTo>
                <a:lnTo>
                  <a:pt x="686856" y="1253760"/>
                </a:lnTo>
                <a:lnTo>
                  <a:pt x="657489" y="1282507"/>
                </a:lnTo>
                <a:lnTo>
                  <a:pt x="628695" y="1311495"/>
                </a:lnTo>
                <a:lnTo>
                  <a:pt x="600477" y="1340721"/>
                </a:lnTo>
                <a:lnTo>
                  <a:pt x="572840" y="1370182"/>
                </a:lnTo>
                <a:lnTo>
                  <a:pt x="545790" y="1399875"/>
                </a:lnTo>
                <a:lnTo>
                  <a:pt x="519330" y="1429797"/>
                </a:lnTo>
                <a:lnTo>
                  <a:pt x="493467" y="1459946"/>
                </a:lnTo>
                <a:lnTo>
                  <a:pt x="468205" y="1490317"/>
                </a:lnTo>
                <a:lnTo>
                  <a:pt x="443548" y="1520908"/>
                </a:lnTo>
                <a:lnTo>
                  <a:pt x="419502" y="1551717"/>
                </a:lnTo>
                <a:lnTo>
                  <a:pt x="396072" y="1582740"/>
                </a:lnTo>
                <a:lnTo>
                  <a:pt x="373261" y="1613973"/>
                </a:lnTo>
                <a:lnTo>
                  <a:pt x="351076" y="1645415"/>
                </a:lnTo>
                <a:lnTo>
                  <a:pt x="329522" y="1677062"/>
                </a:lnTo>
                <a:lnTo>
                  <a:pt x="308602" y="1708911"/>
                </a:lnTo>
                <a:lnTo>
                  <a:pt x="268686" y="1773204"/>
                </a:lnTo>
                <a:lnTo>
                  <a:pt x="231369" y="1838269"/>
                </a:lnTo>
                <a:lnTo>
                  <a:pt x="196688" y="1904083"/>
                </a:lnTo>
                <a:lnTo>
                  <a:pt x="164684" y="1970621"/>
                </a:lnTo>
                <a:lnTo>
                  <a:pt x="135395" y="2037860"/>
                </a:lnTo>
                <a:lnTo>
                  <a:pt x="108860" y="2105775"/>
                </a:lnTo>
                <a:lnTo>
                  <a:pt x="85117" y="2174343"/>
                </a:lnTo>
                <a:lnTo>
                  <a:pt x="64206" y="2243540"/>
                </a:lnTo>
                <a:lnTo>
                  <a:pt x="46166" y="2313342"/>
                </a:lnTo>
                <a:lnTo>
                  <a:pt x="31036" y="2383725"/>
                </a:lnTo>
                <a:lnTo>
                  <a:pt x="18854" y="2454664"/>
                </a:lnTo>
                <a:lnTo>
                  <a:pt x="9660" y="2526137"/>
                </a:lnTo>
                <a:lnTo>
                  <a:pt x="3492" y="2598118"/>
                </a:lnTo>
                <a:lnTo>
                  <a:pt x="389" y="2670584"/>
                </a:lnTo>
                <a:lnTo>
                  <a:pt x="0" y="2706992"/>
                </a:lnTo>
                <a:lnTo>
                  <a:pt x="389" y="2743399"/>
                </a:lnTo>
                <a:lnTo>
                  <a:pt x="3492" y="2815865"/>
                </a:lnTo>
                <a:lnTo>
                  <a:pt x="9660" y="2887846"/>
                </a:lnTo>
                <a:lnTo>
                  <a:pt x="18854" y="2959317"/>
                </a:lnTo>
                <a:lnTo>
                  <a:pt x="31036" y="3030256"/>
                </a:lnTo>
                <a:lnTo>
                  <a:pt x="46166" y="3100638"/>
                </a:lnTo>
                <a:lnTo>
                  <a:pt x="64206" y="3170440"/>
                </a:lnTo>
                <a:lnTo>
                  <a:pt x="85117" y="3239636"/>
                </a:lnTo>
                <a:lnTo>
                  <a:pt x="108860" y="3308204"/>
                </a:lnTo>
                <a:lnTo>
                  <a:pt x="135395" y="3376119"/>
                </a:lnTo>
                <a:lnTo>
                  <a:pt x="164684" y="3443357"/>
                </a:lnTo>
                <a:lnTo>
                  <a:pt x="196688" y="3509895"/>
                </a:lnTo>
                <a:lnTo>
                  <a:pt x="231369" y="3575708"/>
                </a:lnTo>
                <a:lnTo>
                  <a:pt x="268686" y="3640773"/>
                </a:lnTo>
                <a:lnTo>
                  <a:pt x="308602" y="3705065"/>
                </a:lnTo>
                <a:lnTo>
                  <a:pt x="329522" y="3736914"/>
                </a:lnTo>
                <a:lnTo>
                  <a:pt x="351076" y="3768561"/>
                </a:lnTo>
                <a:lnTo>
                  <a:pt x="373261" y="3800003"/>
                </a:lnTo>
                <a:lnTo>
                  <a:pt x="396072" y="3831236"/>
                </a:lnTo>
                <a:lnTo>
                  <a:pt x="419502" y="3862259"/>
                </a:lnTo>
                <a:lnTo>
                  <a:pt x="443548" y="3893067"/>
                </a:lnTo>
                <a:lnTo>
                  <a:pt x="468205" y="3923658"/>
                </a:lnTo>
                <a:lnTo>
                  <a:pt x="493467" y="3954030"/>
                </a:lnTo>
                <a:lnTo>
                  <a:pt x="519330" y="3984178"/>
                </a:lnTo>
                <a:lnTo>
                  <a:pt x="545790" y="4014100"/>
                </a:lnTo>
                <a:lnTo>
                  <a:pt x="572840" y="4043793"/>
                </a:lnTo>
                <a:lnTo>
                  <a:pt x="600477" y="4073254"/>
                </a:lnTo>
                <a:lnTo>
                  <a:pt x="628695" y="4102480"/>
                </a:lnTo>
                <a:lnTo>
                  <a:pt x="657489" y="4131468"/>
                </a:lnTo>
                <a:lnTo>
                  <a:pt x="686856" y="4160215"/>
                </a:lnTo>
                <a:lnTo>
                  <a:pt x="716789" y="4188717"/>
                </a:lnTo>
                <a:lnTo>
                  <a:pt x="747284" y="4216973"/>
                </a:lnTo>
                <a:lnTo>
                  <a:pt x="778336" y="4244979"/>
                </a:lnTo>
                <a:lnTo>
                  <a:pt x="809941" y="4272732"/>
                </a:lnTo>
                <a:lnTo>
                  <a:pt x="842093" y="4300228"/>
                </a:lnTo>
                <a:lnTo>
                  <a:pt x="874787" y="4327466"/>
                </a:lnTo>
                <a:lnTo>
                  <a:pt x="908019" y="4354442"/>
                </a:lnTo>
                <a:lnTo>
                  <a:pt x="941784" y="4381152"/>
                </a:lnTo>
                <a:lnTo>
                  <a:pt x="976076" y="4407595"/>
                </a:lnTo>
                <a:lnTo>
                  <a:pt x="1010892" y="4433767"/>
                </a:lnTo>
                <a:lnTo>
                  <a:pt x="1046226" y="4459664"/>
                </a:lnTo>
                <a:lnTo>
                  <a:pt x="1082073" y="4485285"/>
                </a:lnTo>
                <a:lnTo>
                  <a:pt x="1118428" y="4510626"/>
                </a:lnTo>
                <a:lnTo>
                  <a:pt x="1155287" y="4535683"/>
                </a:lnTo>
                <a:lnTo>
                  <a:pt x="1192645" y="4560455"/>
                </a:lnTo>
                <a:lnTo>
                  <a:pt x="1230496" y="4584938"/>
                </a:lnTo>
                <a:lnTo>
                  <a:pt x="1268837" y="4609129"/>
                </a:lnTo>
                <a:lnTo>
                  <a:pt x="1307662" y="4633024"/>
                </a:lnTo>
                <a:lnTo>
                  <a:pt x="1346965" y="4656622"/>
                </a:lnTo>
                <a:lnTo>
                  <a:pt x="1386744" y="4679919"/>
                </a:lnTo>
                <a:lnTo>
                  <a:pt x="1426991" y="4702912"/>
                </a:lnTo>
                <a:lnTo>
                  <a:pt x="1467704" y="4725598"/>
                </a:lnTo>
                <a:lnTo>
                  <a:pt x="1508876" y="4747975"/>
                </a:lnTo>
                <a:lnTo>
                  <a:pt x="1550503" y="4770038"/>
                </a:lnTo>
                <a:lnTo>
                  <a:pt x="1592580" y="4791785"/>
                </a:lnTo>
                <a:lnTo>
                  <a:pt x="1635102" y="4813213"/>
                </a:lnTo>
                <a:lnTo>
                  <a:pt x="1678065" y="4834320"/>
                </a:lnTo>
                <a:lnTo>
                  <a:pt x="1721463" y="4855101"/>
                </a:lnTo>
                <a:lnTo>
                  <a:pt x="1765291" y="4875555"/>
                </a:lnTo>
                <a:lnTo>
                  <a:pt x="1809545" y="4895678"/>
                </a:lnTo>
                <a:lnTo>
                  <a:pt x="1854220" y="4915467"/>
                </a:lnTo>
                <a:lnTo>
                  <a:pt x="1899311" y="4934919"/>
                </a:lnTo>
                <a:lnTo>
                  <a:pt x="1944814" y="4954031"/>
                </a:lnTo>
                <a:lnTo>
                  <a:pt x="1990722" y="4972800"/>
                </a:lnTo>
                <a:lnTo>
                  <a:pt x="2037032" y="4991223"/>
                </a:lnTo>
                <a:lnTo>
                  <a:pt x="2083738" y="5009298"/>
                </a:lnTo>
                <a:lnTo>
                  <a:pt x="2130836" y="5027020"/>
                </a:lnTo>
                <a:lnTo>
                  <a:pt x="2178320" y="5044388"/>
                </a:lnTo>
                <a:lnTo>
                  <a:pt x="2226187" y="5061398"/>
                </a:lnTo>
                <a:lnTo>
                  <a:pt x="2274431" y="5078047"/>
                </a:lnTo>
                <a:lnTo>
                  <a:pt x="2323046" y="5094332"/>
                </a:lnTo>
                <a:lnTo>
                  <a:pt x="2372029" y="5110251"/>
                </a:lnTo>
                <a:lnTo>
                  <a:pt x="2421375" y="5125799"/>
                </a:lnTo>
                <a:lnTo>
                  <a:pt x="2471078" y="5140975"/>
                </a:lnTo>
                <a:lnTo>
                  <a:pt x="2521134" y="5155775"/>
                </a:lnTo>
                <a:lnTo>
                  <a:pt x="2571538" y="5170196"/>
                </a:lnTo>
                <a:lnTo>
                  <a:pt x="2622284" y="5184235"/>
                </a:lnTo>
                <a:lnTo>
                  <a:pt x="2673369" y="5197890"/>
                </a:lnTo>
                <a:lnTo>
                  <a:pt x="2724787" y="5211156"/>
                </a:lnTo>
                <a:lnTo>
                  <a:pt x="2776533" y="5224032"/>
                </a:lnTo>
                <a:lnTo>
                  <a:pt x="2828603" y="5236514"/>
                </a:lnTo>
                <a:lnTo>
                  <a:pt x="2880992" y="5248599"/>
                </a:lnTo>
                <a:lnTo>
                  <a:pt x="2933694" y="5260285"/>
                </a:lnTo>
                <a:lnTo>
                  <a:pt x="2986705" y="5271568"/>
                </a:lnTo>
                <a:lnTo>
                  <a:pt x="3040020" y="5282445"/>
                </a:lnTo>
                <a:lnTo>
                  <a:pt x="3093635" y="5292913"/>
                </a:lnTo>
                <a:lnTo>
                  <a:pt x="3147544" y="5302969"/>
                </a:lnTo>
                <a:lnTo>
                  <a:pt x="3201742" y="5312611"/>
                </a:lnTo>
                <a:lnTo>
                  <a:pt x="3256225" y="5321835"/>
                </a:lnTo>
                <a:lnTo>
                  <a:pt x="3310987" y="5330638"/>
                </a:lnTo>
                <a:lnTo>
                  <a:pt x="3366025" y="5339017"/>
                </a:lnTo>
                <a:lnTo>
                  <a:pt x="3421332" y="5346970"/>
                </a:lnTo>
                <a:lnTo>
                  <a:pt x="3476904" y="5354493"/>
                </a:lnTo>
                <a:lnTo>
                  <a:pt x="3532737" y="5361583"/>
                </a:lnTo>
                <a:lnTo>
                  <a:pt x="3588825" y="5368237"/>
                </a:lnTo>
                <a:lnTo>
                  <a:pt x="3645164" y="5374453"/>
                </a:lnTo>
                <a:lnTo>
                  <a:pt x="3701748" y="5380227"/>
                </a:lnTo>
                <a:lnTo>
                  <a:pt x="3758573" y="5385556"/>
                </a:lnTo>
                <a:lnTo>
                  <a:pt x="3815634" y="5390438"/>
                </a:lnTo>
                <a:lnTo>
                  <a:pt x="3872926" y="5394869"/>
                </a:lnTo>
                <a:lnTo>
                  <a:pt x="3930444" y="5398846"/>
                </a:lnTo>
                <a:lnTo>
                  <a:pt x="3988184" y="5402367"/>
                </a:lnTo>
                <a:lnTo>
                  <a:pt x="4046140" y="5405428"/>
                </a:lnTo>
                <a:lnTo>
                  <a:pt x="4104308" y="5408026"/>
                </a:lnTo>
                <a:lnTo>
                  <a:pt x="4162682" y="5410158"/>
                </a:lnTo>
                <a:lnTo>
                  <a:pt x="4221258" y="5411822"/>
                </a:lnTo>
                <a:lnTo>
                  <a:pt x="4280031" y="5413014"/>
                </a:lnTo>
                <a:lnTo>
                  <a:pt x="4338997" y="5413732"/>
                </a:lnTo>
                <a:lnTo>
                  <a:pt x="4398149" y="5413971"/>
                </a:lnTo>
                <a:lnTo>
                  <a:pt x="4457302" y="5413732"/>
                </a:lnTo>
                <a:lnTo>
                  <a:pt x="4516267" y="5413014"/>
                </a:lnTo>
                <a:lnTo>
                  <a:pt x="4575040" y="5411822"/>
                </a:lnTo>
                <a:lnTo>
                  <a:pt x="4633616" y="5410158"/>
                </a:lnTo>
                <a:lnTo>
                  <a:pt x="4691991" y="5408026"/>
                </a:lnTo>
                <a:lnTo>
                  <a:pt x="4750158" y="5405428"/>
                </a:lnTo>
                <a:lnTo>
                  <a:pt x="4808114" y="5402367"/>
                </a:lnTo>
                <a:lnTo>
                  <a:pt x="4865854" y="5398846"/>
                </a:lnTo>
                <a:lnTo>
                  <a:pt x="4923372" y="5394869"/>
                </a:lnTo>
                <a:lnTo>
                  <a:pt x="4980664" y="5390438"/>
                </a:lnTo>
                <a:lnTo>
                  <a:pt x="5037725" y="5385556"/>
                </a:lnTo>
                <a:lnTo>
                  <a:pt x="5094550" y="5380227"/>
                </a:lnTo>
                <a:lnTo>
                  <a:pt x="5151135" y="5374453"/>
                </a:lnTo>
                <a:lnTo>
                  <a:pt x="5207473" y="5368237"/>
                </a:lnTo>
                <a:lnTo>
                  <a:pt x="5263561" y="5361583"/>
                </a:lnTo>
                <a:lnTo>
                  <a:pt x="5319394" y="5354493"/>
                </a:lnTo>
                <a:lnTo>
                  <a:pt x="5374966" y="5346970"/>
                </a:lnTo>
                <a:lnTo>
                  <a:pt x="5430274" y="5339017"/>
                </a:lnTo>
                <a:lnTo>
                  <a:pt x="5485311" y="5330638"/>
                </a:lnTo>
                <a:lnTo>
                  <a:pt x="5540074" y="5321835"/>
                </a:lnTo>
                <a:lnTo>
                  <a:pt x="5594556" y="5312611"/>
                </a:lnTo>
                <a:lnTo>
                  <a:pt x="5648755" y="5302969"/>
                </a:lnTo>
                <a:lnTo>
                  <a:pt x="5702663" y="5292913"/>
                </a:lnTo>
                <a:lnTo>
                  <a:pt x="5756278" y="5282445"/>
                </a:lnTo>
                <a:lnTo>
                  <a:pt x="5809593" y="5271568"/>
                </a:lnTo>
                <a:lnTo>
                  <a:pt x="5862604" y="5260285"/>
                </a:lnTo>
                <a:lnTo>
                  <a:pt x="5915307" y="5248599"/>
                </a:lnTo>
                <a:lnTo>
                  <a:pt x="5967695" y="5236514"/>
                </a:lnTo>
                <a:lnTo>
                  <a:pt x="6019765" y="5224032"/>
                </a:lnTo>
                <a:lnTo>
                  <a:pt x="6071511" y="5211156"/>
                </a:lnTo>
                <a:lnTo>
                  <a:pt x="6122929" y="5197890"/>
                </a:lnTo>
                <a:lnTo>
                  <a:pt x="6174014" y="5184235"/>
                </a:lnTo>
                <a:lnTo>
                  <a:pt x="6224761" y="5170196"/>
                </a:lnTo>
                <a:lnTo>
                  <a:pt x="6275165" y="5155775"/>
                </a:lnTo>
                <a:lnTo>
                  <a:pt x="6325220" y="5140975"/>
                </a:lnTo>
                <a:lnTo>
                  <a:pt x="6374923" y="5125799"/>
                </a:lnTo>
                <a:lnTo>
                  <a:pt x="6424269" y="5110251"/>
                </a:lnTo>
                <a:lnTo>
                  <a:pt x="6473252" y="5094332"/>
                </a:lnTo>
                <a:lnTo>
                  <a:pt x="6521868" y="5078047"/>
                </a:lnTo>
                <a:lnTo>
                  <a:pt x="6570111" y="5061398"/>
                </a:lnTo>
                <a:lnTo>
                  <a:pt x="6617978" y="5044388"/>
                </a:lnTo>
                <a:lnTo>
                  <a:pt x="6665463" y="5027020"/>
                </a:lnTo>
                <a:lnTo>
                  <a:pt x="6712561" y="5009298"/>
                </a:lnTo>
                <a:lnTo>
                  <a:pt x="6759267" y="4991223"/>
                </a:lnTo>
                <a:lnTo>
                  <a:pt x="6805576" y="4972800"/>
                </a:lnTo>
                <a:lnTo>
                  <a:pt x="6851485" y="4954031"/>
                </a:lnTo>
                <a:lnTo>
                  <a:pt x="6896987" y="4934919"/>
                </a:lnTo>
                <a:lnTo>
                  <a:pt x="6942078" y="4915467"/>
                </a:lnTo>
                <a:lnTo>
                  <a:pt x="6986753" y="4895678"/>
                </a:lnTo>
                <a:lnTo>
                  <a:pt x="7031007" y="4875555"/>
                </a:lnTo>
                <a:lnTo>
                  <a:pt x="7074836" y="4855101"/>
                </a:lnTo>
                <a:lnTo>
                  <a:pt x="7118234" y="4834320"/>
                </a:lnTo>
                <a:lnTo>
                  <a:pt x="7161196" y="4813213"/>
                </a:lnTo>
                <a:lnTo>
                  <a:pt x="7203718" y="4791785"/>
                </a:lnTo>
                <a:lnTo>
                  <a:pt x="7245796" y="4770038"/>
                </a:lnTo>
                <a:lnTo>
                  <a:pt x="7287423" y="4747975"/>
                </a:lnTo>
                <a:lnTo>
                  <a:pt x="7328595" y="4725598"/>
                </a:lnTo>
                <a:lnTo>
                  <a:pt x="7369307" y="4702912"/>
                </a:lnTo>
                <a:lnTo>
                  <a:pt x="7409555" y="4679919"/>
                </a:lnTo>
                <a:lnTo>
                  <a:pt x="7449333" y="4656622"/>
                </a:lnTo>
                <a:lnTo>
                  <a:pt x="7488637" y="4633024"/>
                </a:lnTo>
                <a:lnTo>
                  <a:pt x="7527461" y="4609129"/>
                </a:lnTo>
                <a:lnTo>
                  <a:pt x="7565802" y="4584938"/>
                </a:lnTo>
                <a:lnTo>
                  <a:pt x="7603654" y="4560455"/>
                </a:lnTo>
                <a:lnTo>
                  <a:pt x="7641011" y="4535683"/>
                </a:lnTo>
                <a:lnTo>
                  <a:pt x="7677870" y="4510626"/>
                </a:lnTo>
                <a:lnTo>
                  <a:pt x="7714226" y="4485285"/>
                </a:lnTo>
                <a:lnTo>
                  <a:pt x="7750073" y="4459664"/>
                </a:lnTo>
                <a:lnTo>
                  <a:pt x="7785407" y="4433767"/>
                </a:lnTo>
                <a:lnTo>
                  <a:pt x="7820222" y="4407595"/>
                </a:lnTo>
                <a:lnTo>
                  <a:pt x="7854515" y="4381152"/>
                </a:lnTo>
                <a:lnTo>
                  <a:pt x="7888279" y="4354442"/>
                </a:lnTo>
                <a:lnTo>
                  <a:pt x="7921511" y="4327466"/>
                </a:lnTo>
                <a:lnTo>
                  <a:pt x="7954206" y="4300228"/>
                </a:lnTo>
                <a:lnTo>
                  <a:pt x="7986358" y="4272732"/>
                </a:lnTo>
                <a:lnTo>
                  <a:pt x="8017962" y="4244979"/>
                </a:lnTo>
                <a:lnTo>
                  <a:pt x="8049014" y="4216973"/>
                </a:lnTo>
                <a:lnTo>
                  <a:pt x="8079509" y="4188717"/>
                </a:lnTo>
                <a:lnTo>
                  <a:pt x="8109443" y="4160215"/>
                </a:lnTo>
                <a:lnTo>
                  <a:pt x="8138809" y="4131468"/>
                </a:lnTo>
                <a:lnTo>
                  <a:pt x="8167604" y="4102480"/>
                </a:lnTo>
                <a:lnTo>
                  <a:pt x="8195822" y="4073254"/>
                </a:lnTo>
                <a:lnTo>
                  <a:pt x="8223458" y="4043793"/>
                </a:lnTo>
                <a:lnTo>
                  <a:pt x="8250509" y="4014100"/>
                </a:lnTo>
                <a:lnTo>
                  <a:pt x="8276968" y="3984178"/>
                </a:lnTo>
                <a:lnTo>
                  <a:pt x="8302831" y="3954030"/>
                </a:lnTo>
                <a:lnTo>
                  <a:pt x="8328094" y="3923658"/>
                </a:lnTo>
                <a:lnTo>
                  <a:pt x="8352750" y="3893067"/>
                </a:lnTo>
                <a:lnTo>
                  <a:pt x="8376796" y="3862259"/>
                </a:lnTo>
                <a:lnTo>
                  <a:pt x="8400227" y="3831236"/>
                </a:lnTo>
                <a:lnTo>
                  <a:pt x="8423037" y="3800003"/>
                </a:lnTo>
                <a:lnTo>
                  <a:pt x="8445222" y="3768561"/>
                </a:lnTo>
                <a:lnTo>
                  <a:pt x="8466777" y="3736914"/>
                </a:lnTo>
                <a:lnTo>
                  <a:pt x="8487697" y="3705065"/>
                </a:lnTo>
                <a:lnTo>
                  <a:pt x="8527612" y="3640773"/>
                </a:lnTo>
                <a:lnTo>
                  <a:pt x="8564930" y="3575708"/>
                </a:lnTo>
                <a:lnTo>
                  <a:pt x="8599610" y="3509895"/>
                </a:lnTo>
                <a:lnTo>
                  <a:pt x="8631614" y="3443357"/>
                </a:lnTo>
                <a:lnTo>
                  <a:pt x="8660903" y="3376119"/>
                </a:lnTo>
                <a:lnTo>
                  <a:pt x="8687439" y="3308204"/>
                </a:lnTo>
                <a:lnTo>
                  <a:pt x="8711181" y="3239636"/>
                </a:lnTo>
                <a:lnTo>
                  <a:pt x="8732092" y="3170440"/>
                </a:lnTo>
                <a:lnTo>
                  <a:pt x="8750132" y="3100638"/>
                </a:lnTo>
                <a:lnTo>
                  <a:pt x="8765262" y="3030256"/>
                </a:lnTo>
                <a:lnTo>
                  <a:pt x="8777444" y="2959317"/>
                </a:lnTo>
                <a:lnTo>
                  <a:pt x="8786639" y="2887846"/>
                </a:lnTo>
                <a:lnTo>
                  <a:pt x="8792807" y="2815865"/>
                </a:lnTo>
                <a:lnTo>
                  <a:pt x="8795909" y="2743399"/>
                </a:lnTo>
                <a:lnTo>
                  <a:pt x="8796299" y="2706992"/>
                </a:lnTo>
                <a:lnTo>
                  <a:pt x="8795909" y="2670584"/>
                </a:lnTo>
                <a:lnTo>
                  <a:pt x="8792807" y="2598118"/>
                </a:lnTo>
                <a:lnTo>
                  <a:pt x="8786639" y="2526137"/>
                </a:lnTo>
                <a:lnTo>
                  <a:pt x="8777444" y="2454664"/>
                </a:lnTo>
                <a:lnTo>
                  <a:pt x="8765262" y="2383725"/>
                </a:lnTo>
                <a:lnTo>
                  <a:pt x="8750132" y="2313342"/>
                </a:lnTo>
                <a:lnTo>
                  <a:pt x="8732092" y="2243540"/>
                </a:lnTo>
                <a:lnTo>
                  <a:pt x="8711181" y="2174343"/>
                </a:lnTo>
                <a:lnTo>
                  <a:pt x="8687439" y="2105775"/>
                </a:lnTo>
                <a:lnTo>
                  <a:pt x="8660903" y="2037860"/>
                </a:lnTo>
                <a:lnTo>
                  <a:pt x="8631614" y="1970621"/>
                </a:lnTo>
                <a:lnTo>
                  <a:pt x="8599610" y="1904083"/>
                </a:lnTo>
                <a:lnTo>
                  <a:pt x="8564930" y="1838269"/>
                </a:lnTo>
                <a:lnTo>
                  <a:pt x="8527612" y="1773204"/>
                </a:lnTo>
                <a:lnTo>
                  <a:pt x="8487697" y="1708911"/>
                </a:lnTo>
                <a:lnTo>
                  <a:pt x="8466777" y="1677062"/>
                </a:lnTo>
                <a:lnTo>
                  <a:pt x="8445222" y="1645415"/>
                </a:lnTo>
                <a:lnTo>
                  <a:pt x="8423037" y="1613973"/>
                </a:lnTo>
                <a:lnTo>
                  <a:pt x="8400227" y="1582740"/>
                </a:lnTo>
                <a:lnTo>
                  <a:pt x="8376796" y="1551717"/>
                </a:lnTo>
                <a:lnTo>
                  <a:pt x="8352750" y="1520908"/>
                </a:lnTo>
                <a:lnTo>
                  <a:pt x="8328094" y="1490317"/>
                </a:lnTo>
                <a:lnTo>
                  <a:pt x="8302831" y="1459946"/>
                </a:lnTo>
                <a:lnTo>
                  <a:pt x="8276968" y="1429797"/>
                </a:lnTo>
                <a:lnTo>
                  <a:pt x="8250509" y="1399875"/>
                </a:lnTo>
                <a:lnTo>
                  <a:pt x="8223458" y="1370182"/>
                </a:lnTo>
                <a:lnTo>
                  <a:pt x="8195822" y="1340721"/>
                </a:lnTo>
                <a:lnTo>
                  <a:pt x="8167604" y="1311495"/>
                </a:lnTo>
                <a:lnTo>
                  <a:pt x="8138809" y="1282507"/>
                </a:lnTo>
                <a:lnTo>
                  <a:pt x="8109443" y="1253760"/>
                </a:lnTo>
                <a:lnTo>
                  <a:pt x="8079509" y="1225257"/>
                </a:lnTo>
                <a:lnTo>
                  <a:pt x="8049014" y="1197001"/>
                </a:lnTo>
                <a:lnTo>
                  <a:pt x="8017962" y="1168995"/>
                </a:lnTo>
                <a:lnTo>
                  <a:pt x="7986358" y="1141242"/>
                </a:lnTo>
                <a:lnTo>
                  <a:pt x="7954206" y="1113745"/>
                </a:lnTo>
                <a:lnTo>
                  <a:pt x="7921511" y="1086508"/>
                </a:lnTo>
                <a:lnTo>
                  <a:pt x="7888279" y="1059532"/>
                </a:lnTo>
                <a:lnTo>
                  <a:pt x="7854515" y="1032821"/>
                </a:lnTo>
                <a:lnTo>
                  <a:pt x="7820222" y="1006378"/>
                </a:lnTo>
                <a:lnTo>
                  <a:pt x="7785407" y="980207"/>
                </a:lnTo>
                <a:lnTo>
                  <a:pt x="7750073" y="954309"/>
                </a:lnTo>
                <a:lnTo>
                  <a:pt x="7714226" y="928688"/>
                </a:lnTo>
                <a:lnTo>
                  <a:pt x="7677870" y="903347"/>
                </a:lnTo>
                <a:lnTo>
                  <a:pt x="7641011" y="878290"/>
                </a:lnTo>
                <a:lnTo>
                  <a:pt x="7603654" y="853518"/>
                </a:lnTo>
                <a:lnTo>
                  <a:pt x="7565802" y="829035"/>
                </a:lnTo>
                <a:lnTo>
                  <a:pt x="7527461" y="804844"/>
                </a:lnTo>
                <a:lnTo>
                  <a:pt x="7488637" y="780948"/>
                </a:lnTo>
                <a:lnTo>
                  <a:pt x="7449333" y="757350"/>
                </a:lnTo>
                <a:lnTo>
                  <a:pt x="7409555" y="734053"/>
                </a:lnTo>
                <a:lnTo>
                  <a:pt x="7369307" y="711060"/>
                </a:lnTo>
                <a:lnTo>
                  <a:pt x="7328595" y="688374"/>
                </a:lnTo>
                <a:lnTo>
                  <a:pt x="7287423" y="665998"/>
                </a:lnTo>
                <a:lnTo>
                  <a:pt x="7245796" y="643934"/>
                </a:lnTo>
                <a:lnTo>
                  <a:pt x="7203718" y="622187"/>
                </a:lnTo>
                <a:lnTo>
                  <a:pt x="7161196" y="600758"/>
                </a:lnTo>
                <a:lnTo>
                  <a:pt x="7118234" y="579652"/>
                </a:lnTo>
                <a:lnTo>
                  <a:pt x="7074836" y="558870"/>
                </a:lnTo>
                <a:lnTo>
                  <a:pt x="7031007" y="538417"/>
                </a:lnTo>
                <a:lnTo>
                  <a:pt x="6986753" y="518294"/>
                </a:lnTo>
                <a:lnTo>
                  <a:pt x="6942078" y="498505"/>
                </a:lnTo>
                <a:lnTo>
                  <a:pt x="6896987" y="479053"/>
                </a:lnTo>
                <a:lnTo>
                  <a:pt x="6851485" y="459941"/>
                </a:lnTo>
                <a:lnTo>
                  <a:pt x="6805576" y="441171"/>
                </a:lnTo>
                <a:lnTo>
                  <a:pt x="6759267" y="422748"/>
                </a:lnTo>
                <a:lnTo>
                  <a:pt x="6712561" y="404674"/>
                </a:lnTo>
                <a:lnTo>
                  <a:pt x="6665463" y="386951"/>
                </a:lnTo>
                <a:lnTo>
                  <a:pt x="6617978" y="369583"/>
                </a:lnTo>
                <a:lnTo>
                  <a:pt x="6570111" y="352573"/>
                </a:lnTo>
                <a:lnTo>
                  <a:pt x="6521868" y="335924"/>
                </a:lnTo>
                <a:lnTo>
                  <a:pt x="6473252" y="319639"/>
                </a:lnTo>
                <a:lnTo>
                  <a:pt x="6424269" y="303720"/>
                </a:lnTo>
                <a:lnTo>
                  <a:pt x="6374923" y="288172"/>
                </a:lnTo>
                <a:lnTo>
                  <a:pt x="6325220" y="272996"/>
                </a:lnTo>
                <a:lnTo>
                  <a:pt x="6275165" y="258196"/>
                </a:lnTo>
                <a:lnTo>
                  <a:pt x="6224761" y="243775"/>
                </a:lnTo>
                <a:lnTo>
                  <a:pt x="6174014" y="229736"/>
                </a:lnTo>
                <a:lnTo>
                  <a:pt x="6122929" y="216081"/>
                </a:lnTo>
                <a:lnTo>
                  <a:pt x="6071511" y="202815"/>
                </a:lnTo>
                <a:lnTo>
                  <a:pt x="6019765" y="189939"/>
                </a:lnTo>
                <a:lnTo>
                  <a:pt x="5967695" y="177457"/>
                </a:lnTo>
                <a:lnTo>
                  <a:pt x="5915307" y="165372"/>
                </a:lnTo>
                <a:lnTo>
                  <a:pt x="5862604" y="153686"/>
                </a:lnTo>
                <a:lnTo>
                  <a:pt x="5809593" y="142403"/>
                </a:lnTo>
                <a:lnTo>
                  <a:pt x="5756278" y="131526"/>
                </a:lnTo>
                <a:lnTo>
                  <a:pt x="5702663" y="121058"/>
                </a:lnTo>
                <a:lnTo>
                  <a:pt x="5648755" y="111002"/>
                </a:lnTo>
                <a:lnTo>
                  <a:pt x="5594556" y="101360"/>
                </a:lnTo>
                <a:lnTo>
                  <a:pt x="5540074" y="92136"/>
                </a:lnTo>
                <a:lnTo>
                  <a:pt x="5485311" y="83333"/>
                </a:lnTo>
                <a:lnTo>
                  <a:pt x="5430274" y="74954"/>
                </a:lnTo>
                <a:lnTo>
                  <a:pt x="5374966" y="67001"/>
                </a:lnTo>
                <a:lnTo>
                  <a:pt x="5319394" y="59478"/>
                </a:lnTo>
                <a:lnTo>
                  <a:pt x="5263561" y="52388"/>
                </a:lnTo>
                <a:lnTo>
                  <a:pt x="5207473" y="45734"/>
                </a:lnTo>
                <a:lnTo>
                  <a:pt x="5151135" y="39518"/>
                </a:lnTo>
                <a:lnTo>
                  <a:pt x="5094550" y="33744"/>
                </a:lnTo>
                <a:lnTo>
                  <a:pt x="5037725" y="28414"/>
                </a:lnTo>
                <a:lnTo>
                  <a:pt x="4980664" y="23533"/>
                </a:lnTo>
                <a:lnTo>
                  <a:pt x="4923372" y="19102"/>
                </a:lnTo>
                <a:lnTo>
                  <a:pt x="4865854" y="15125"/>
                </a:lnTo>
                <a:lnTo>
                  <a:pt x="4808114" y="11604"/>
                </a:lnTo>
                <a:lnTo>
                  <a:pt x="4750158" y="8543"/>
                </a:lnTo>
                <a:lnTo>
                  <a:pt x="4691991" y="5945"/>
                </a:lnTo>
                <a:lnTo>
                  <a:pt x="4633616" y="3813"/>
                </a:lnTo>
                <a:lnTo>
                  <a:pt x="4575040" y="2149"/>
                </a:lnTo>
                <a:lnTo>
                  <a:pt x="4516267" y="957"/>
                </a:lnTo>
                <a:lnTo>
                  <a:pt x="4457302" y="239"/>
                </a:lnTo>
                <a:lnTo>
                  <a:pt x="4398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92301" y="328269"/>
            <a:ext cx="805688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369" y="291960"/>
            <a:ext cx="9512660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17405" y="1971723"/>
            <a:ext cx="4458589" cy="4158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6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9047" y="273776"/>
            <a:ext cx="6907809" cy="1240790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uk" sz="7900" b="1" i="0" u="none" strike="noStrike" dirty="0">
                <a:latin typeface="Arial"/>
              </a:rPr>
              <a:t>21 століття</a:t>
            </a:r>
            <a:endParaRPr sz="7950" dirty="0"/>
          </a:p>
        </p:txBody>
      </p:sp>
      <p:sp>
        <p:nvSpPr>
          <p:cNvPr id="3" name="object 3"/>
          <p:cNvSpPr txBox="1"/>
          <p:nvPr/>
        </p:nvSpPr>
        <p:spPr>
          <a:xfrm>
            <a:off x="5309977" y="1893017"/>
            <a:ext cx="5157699" cy="328774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uk" sz="2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Нова історія Соколовська</a:t>
            </a:r>
            <a:endParaRPr sz="28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78582" y="1889425"/>
            <a:ext cx="9993769" cy="4093908"/>
            <a:chOff x="190" y="1887499"/>
            <a:chExt cx="9993769" cy="4093908"/>
          </a:xfrm>
        </p:grpSpPr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0" y="3322447"/>
              <a:ext cx="3902697" cy="1371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406529" y="3312972"/>
              <a:ext cx="4587430" cy="13810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38968" y="3048736"/>
              <a:ext cx="2110105" cy="2110105"/>
            </a:xfrm>
            <a:custGeom>
              <a:avLst/>
              <a:gdLst/>
              <a:ahLst/>
              <a:cxnLst/>
              <a:rect l="l" t="t" r="r" b="b"/>
              <a:pathLst>
                <a:path w="2110104" h="2110104">
                  <a:moveTo>
                    <a:pt x="1054823" y="0"/>
                  </a:moveTo>
                  <a:lnTo>
                    <a:pt x="1006540" y="1085"/>
                  </a:lnTo>
                  <a:lnTo>
                    <a:pt x="958813" y="4310"/>
                  </a:lnTo>
                  <a:lnTo>
                    <a:pt x="911690" y="9629"/>
                  </a:lnTo>
                  <a:lnTo>
                    <a:pt x="865218" y="16994"/>
                  </a:lnTo>
                  <a:lnTo>
                    <a:pt x="819442" y="26360"/>
                  </a:lnTo>
                  <a:lnTo>
                    <a:pt x="774410" y="37679"/>
                  </a:lnTo>
                  <a:lnTo>
                    <a:pt x="730168" y="50905"/>
                  </a:lnTo>
                  <a:lnTo>
                    <a:pt x="686762" y="65992"/>
                  </a:lnTo>
                  <a:lnTo>
                    <a:pt x="644239" y="82893"/>
                  </a:lnTo>
                  <a:lnTo>
                    <a:pt x="602646" y="101561"/>
                  </a:lnTo>
                  <a:lnTo>
                    <a:pt x="562029" y="121951"/>
                  </a:lnTo>
                  <a:lnTo>
                    <a:pt x="522434" y="144014"/>
                  </a:lnTo>
                  <a:lnTo>
                    <a:pt x="483909" y="167706"/>
                  </a:lnTo>
                  <a:lnTo>
                    <a:pt x="446500" y="192978"/>
                  </a:lnTo>
                  <a:lnTo>
                    <a:pt x="410253" y="219786"/>
                  </a:lnTo>
                  <a:lnTo>
                    <a:pt x="375214" y="248081"/>
                  </a:lnTo>
                  <a:lnTo>
                    <a:pt x="341432" y="277819"/>
                  </a:lnTo>
                  <a:lnTo>
                    <a:pt x="308951" y="308951"/>
                  </a:lnTo>
                  <a:lnTo>
                    <a:pt x="277819" y="341432"/>
                  </a:lnTo>
                  <a:lnTo>
                    <a:pt x="248081" y="375214"/>
                  </a:lnTo>
                  <a:lnTo>
                    <a:pt x="219786" y="410253"/>
                  </a:lnTo>
                  <a:lnTo>
                    <a:pt x="192978" y="446500"/>
                  </a:lnTo>
                  <a:lnTo>
                    <a:pt x="167706" y="483909"/>
                  </a:lnTo>
                  <a:lnTo>
                    <a:pt x="144014" y="522434"/>
                  </a:lnTo>
                  <a:lnTo>
                    <a:pt x="121951" y="562029"/>
                  </a:lnTo>
                  <a:lnTo>
                    <a:pt x="101561" y="602646"/>
                  </a:lnTo>
                  <a:lnTo>
                    <a:pt x="82893" y="644239"/>
                  </a:lnTo>
                  <a:lnTo>
                    <a:pt x="65992" y="686762"/>
                  </a:lnTo>
                  <a:lnTo>
                    <a:pt x="50905" y="730168"/>
                  </a:lnTo>
                  <a:lnTo>
                    <a:pt x="37679" y="774410"/>
                  </a:lnTo>
                  <a:lnTo>
                    <a:pt x="26360" y="819442"/>
                  </a:lnTo>
                  <a:lnTo>
                    <a:pt x="16994" y="865218"/>
                  </a:lnTo>
                  <a:lnTo>
                    <a:pt x="9629" y="911690"/>
                  </a:lnTo>
                  <a:lnTo>
                    <a:pt x="4310" y="958813"/>
                  </a:lnTo>
                  <a:lnTo>
                    <a:pt x="1085" y="1006540"/>
                  </a:lnTo>
                  <a:lnTo>
                    <a:pt x="0" y="1054823"/>
                  </a:lnTo>
                  <a:lnTo>
                    <a:pt x="1085" y="1103107"/>
                  </a:lnTo>
                  <a:lnTo>
                    <a:pt x="4310" y="1150834"/>
                  </a:lnTo>
                  <a:lnTo>
                    <a:pt x="9629" y="1197956"/>
                  </a:lnTo>
                  <a:lnTo>
                    <a:pt x="16994" y="1244429"/>
                  </a:lnTo>
                  <a:lnTo>
                    <a:pt x="26360" y="1290205"/>
                  </a:lnTo>
                  <a:lnTo>
                    <a:pt x="37679" y="1335237"/>
                  </a:lnTo>
                  <a:lnTo>
                    <a:pt x="50905" y="1379479"/>
                  </a:lnTo>
                  <a:lnTo>
                    <a:pt x="65992" y="1422885"/>
                  </a:lnTo>
                  <a:lnTo>
                    <a:pt x="82893" y="1465408"/>
                  </a:lnTo>
                  <a:lnTo>
                    <a:pt x="101561" y="1507001"/>
                  </a:lnTo>
                  <a:lnTo>
                    <a:pt x="121951" y="1547618"/>
                  </a:lnTo>
                  <a:lnTo>
                    <a:pt x="144014" y="1587213"/>
                  </a:lnTo>
                  <a:lnTo>
                    <a:pt x="167706" y="1625738"/>
                  </a:lnTo>
                  <a:lnTo>
                    <a:pt x="192978" y="1663147"/>
                  </a:lnTo>
                  <a:lnTo>
                    <a:pt x="219786" y="1699394"/>
                  </a:lnTo>
                  <a:lnTo>
                    <a:pt x="248081" y="1734432"/>
                  </a:lnTo>
                  <a:lnTo>
                    <a:pt x="277819" y="1768215"/>
                  </a:lnTo>
                  <a:lnTo>
                    <a:pt x="308951" y="1800696"/>
                  </a:lnTo>
                  <a:lnTo>
                    <a:pt x="341432" y="1831828"/>
                  </a:lnTo>
                  <a:lnTo>
                    <a:pt x="375214" y="1861565"/>
                  </a:lnTo>
                  <a:lnTo>
                    <a:pt x="410253" y="1889861"/>
                  </a:lnTo>
                  <a:lnTo>
                    <a:pt x="446500" y="1916668"/>
                  </a:lnTo>
                  <a:lnTo>
                    <a:pt x="483909" y="1941941"/>
                  </a:lnTo>
                  <a:lnTo>
                    <a:pt x="522434" y="1965633"/>
                  </a:lnTo>
                  <a:lnTo>
                    <a:pt x="562029" y="1987696"/>
                  </a:lnTo>
                  <a:lnTo>
                    <a:pt x="602646" y="2008085"/>
                  </a:lnTo>
                  <a:lnTo>
                    <a:pt x="644239" y="2026754"/>
                  </a:lnTo>
                  <a:lnTo>
                    <a:pt x="686762" y="2043655"/>
                  </a:lnTo>
                  <a:lnTo>
                    <a:pt x="730168" y="2058742"/>
                  </a:lnTo>
                  <a:lnTo>
                    <a:pt x="774410" y="2071968"/>
                  </a:lnTo>
                  <a:lnTo>
                    <a:pt x="819442" y="2083287"/>
                  </a:lnTo>
                  <a:lnTo>
                    <a:pt x="865218" y="2092653"/>
                  </a:lnTo>
                  <a:lnTo>
                    <a:pt x="911690" y="2100018"/>
                  </a:lnTo>
                  <a:lnTo>
                    <a:pt x="958813" y="2105337"/>
                  </a:lnTo>
                  <a:lnTo>
                    <a:pt x="1006540" y="2108562"/>
                  </a:lnTo>
                  <a:lnTo>
                    <a:pt x="1054823" y="2109647"/>
                  </a:lnTo>
                  <a:lnTo>
                    <a:pt x="1103107" y="2108562"/>
                  </a:lnTo>
                  <a:lnTo>
                    <a:pt x="1150834" y="2105337"/>
                  </a:lnTo>
                  <a:lnTo>
                    <a:pt x="1197956" y="2100018"/>
                  </a:lnTo>
                  <a:lnTo>
                    <a:pt x="1244429" y="2092653"/>
                  </a:lnTo>
                  <a:lnTo>
                    <a:pt x="1290205" y="2083287"/>
                  </a:lnTo>
                  <a:lnTo>
                    <a:pt x="1335237" y="2071968"/>
                  </a:lnTo>
                  <a:lnTo>
                    <a:pt x="1379479" y="2058742"/>
                  </a:lnTo>
                  <a:lnTo>
                    <a:pt x="1422885" y="2043655"/>
                  </a:lnTo>
                  <a:lnTo>
                    <a:pt x="1465408" y="2026754"/>
                  </a:lnTo>
                  <a:lnTo>
                    <a:pt x="1507001" y="2008085"/>
                  </a:lnTo>
                  <a:lnTo>
                    <a:pt x="1547618" y="1987696"/>
                  </a:lnTo>
                  <a:lnTo>
                    <a:pt x="1587213" y="1965633"/>
                  </a:lnTo>
                  <a:lnTo>
                    <a:pt x="1625738" y="1941941"/>
                  </a:lnTo>
                  <a:lnTo>
                    <a:pt x="1663147" y="1916668"/>
                  </a:lnTo>
                  <a:lnTo>
                    <a:pt x="1699394" y="1889861"/>
                  </a:lnTo>
                  <a:lnTo>
                    <a:pt x="1734432" y="1861565"/>
                  </a:lnTo>
                  <a:lnTo>
                    <a:pt x="1768215" y="1831828"/>
                  </a:lnTo>
                  <a:lnTo>
                    <a:pt x="1800696" y="1800696"/>
                  </a:lnTo>
                  <a:lnTo>
                    <a:pt x="1831828" y="1768215"/>
                  </a:lnTo>
                  <a:lnTo>
                    <a:pt x="1861565" y="1734432"/>
                  </a:lnTo>
                  <a:lnTo>
                    <a:pt x="1889861" y="1699394"/>
                  </a:lnTo>
                  <a:lnTo>
                    <a:pt x="1916668" y="1663147"/>
                  </a:lnTo>
                  <a:lnTo>
                    <a:pt x="1941941" y="1625738"/>
                  </a:lnTo>
                  <a:lnTo>
                    <a:pt x="1965633" y="1587213"/>
                  </a:lnTo>
                  <a:lnTo>
                    <a:pt x="1987696" y="1547618"/>
                  </a:lnTo>
                  <a:lnTo>
                    <a:pt x="2008085" y="1507001"/>
                  </a:lnTo>
                  <a:lnTo>
                    <a:pt x="2026754" y="1465408"/>
                  </a:lnTo>
                  <a:lnTo>
                    <a:pt x="2043655" y="1422885"/>
                  </a:lnTo>
                  <a:lnTo>
                    <a:pt x="2058742" y="1379479"/>
                  </a:lnTo>
                  <a:lnTo>
                    <a:pt x="2071968" y="1335237"/>
                  </a:lnTo>
                  <a:lnTo>
                    <a:pt x="2083287" y="1290205"/>
                  </a:lnTo>
                  <a:lnTo>
                    <a:pt x="2092653" y="1244429"/>
                  </a:lnTo>
                  <a:lnTo>
                    <a:pt x="2100018" y="1197956"/>
                  </a:lnTo>
                  <a:lnTo>
                    <a:pt x="2105337" y="1150834"/>
                  </a:lnTo>
                  <a:lnTo>
                    <a:pt x="2108562" y="1103107"/>
                  </a:lnTo>
                  <a:lnTo>
                    <a:pt x="2109647" y="1054823"/>
                  </a:lnTo>
                  <a:lnTo>
                    <a:pt x="2108562" y="1006540"/>
                  </a:lnTo>
                  <a:lnTo>
                    <a:pt x="2105337" y="958813"/>
                  </a:lnTo>
                  <a:lnTo>
                    <a:pt x="2100018" y="911690"/>
                  </a:lnTo>
                  <a:lnTo>
                    <a:pt x="2092653" y="865218"/>
                  </a:lnTo>
                  <a:lnTo>
                    <a:pt x="2083287" y="819442"/>
                  </a:lnTo>
                  <a:lnTo>
                    <a:pt x="2071968" y="774410"/>
                  </a:lnTo>
                  <a:lnTo>
                    <a:pt x="2058742" y="730168"/>
                  </a:lnTo>
                  <a:lnTo>
                    <a:pt x="2043655" y="686762"/>
                  </a:lnTo>
                  <a:lnTo>
                    <a:pt x="2026754" y="644239"/>
                  </a:lnTo>
                  <a:lnTo>
                    <a:pt x="2008085" y="602646"/>
                  </a:lnTo>
                  <a:lnTo>
                    <a:pt x="1987696" y="562029"/>
                  </a:lnTo>
                  <a:lnTo>
                    <a:pt x="1965633" y="522434"/>
                  </a:lnTo>
                  <a:lnTo>
                    <a:pt x="1941941" y="483909"/>
                  </a:lnTo>
                  <a:lnTo>
                    <a:pt x="1916668" y="446500"/>
                  </a:lnTo>
                  <a:lnTo>
                    <a:pt x="1889861" y="410253"/>
                  </a:lnTo>
                  <a:lnTo>
                    <a:pt x="1861565" y="375214"/>
                  </a:lnTo>
                  <a:lnTo>
                    <a:pt x="1831828" y="341432"/>
                  </a:lnTo>
                  <a:lnTo>
                    <a:pt x="1800696" y="308951"/>
                  </a:lnTo>
                  <a:lnTo>
                    <a:pt x="1768215" y="277819"/>
                  </a:lnTo>
                  <a:lnTo>
                    <a:pt x="1734432" y="248081"/>
                  </a:lnTo>
                  <a:lnTo>
                    <a:pt x="1699394" y="219786"/>
                  </a:lnTo>
                  <a:lnTo>
                    <a:pt x="1663147" y="192978"/>
                  </a:lnTo>
                  <a:lnTo>
                    <a:pt x="1625738" y="167706"/>
                  </a:lnTo>
                  <a:lnTo>
                    <a:pt x="1587213" y="144014"/>
                  </a:lnTo>
                  <a:lnTo>
                    <a:pt x="1547618" y="121951"/>
                  </a:lnTo>
                  <a:lnTo>
                    <a:pt x="1507001" y="101561"/>
                  </a:lnTo>
                  <a:lnTo>
                    <a:pt x="1465408" y="82893"/>
                  </a:lnTo>
                  <a:lnTo>
                    <a:pt x="1422885" y="65992"/>
                  </a:lnTo>
                  <a:lnTo>
                    <a:pt x="1379479" y="50905"/>
                  </a:lnTo>
                  <a:lnTo>
                    <a:pt x="1335237" y="37679"/>
                  </a:lnTo>
                  <a:lnTo>
                    <a:pt x="1290205" y="26360"/>
                  </a:lnTo>
                  <a:lnTo>
                    <a:pt x="1244429" y="16994"/>
                  </a:lnTo>
                  <a:lnTo>
                    <a:pt x="1197956" y="9629"/>
                  </a:lnTo>
                  <a:lnTo>
                    <a:pt x="1150834" y="4310"/>
                  </a:lnTo>
                  <a:lnTo>
                    <a:pt x="1103107" y="1085"/>
                  </a:lnTo>
                  <a:lnTo>
                    <a:pt x="1054823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73954" y="3783723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79" h="640079">
                  <a:moveTo>
                    <a:pt x="319836" y="0"/>
                  </a:moveTo>
                  <a:lnTo>
                    <a:pt x="272572" y="3467"/>
                  </a:lnTo>
                  <a:lnTo>
                    <a:pt x="227462" y="13541"/>
                  </a:lnTo>
                  <a:lnTo>
                    <a:pt x="185000" y="29725"/>
                  </a:lnTo>
                  <a:lnTo>
                    <a:pt x="145680" y="51526"/>
                  </a:lnTo>
                  <a:lnTo>
                    <a:pt x="109999" y="78449"/>
                  </a:lnTo>
                  <a:lnTo>
                    <a:pt x="78449" y="109999"/>
                  </a:lnTo>
                  <a:lnTo>
                    <a:pt x="51526" y="145680"/>
                  </a:lnTo>
                  <a:lnTo>
                    <a:pt x="29725" y="185000"/>
                  </a:lnTo>
                  <a:lnTo>
                    <a:pt x="13541" y="227462"/>
                  </a:lnTo>
                  <a:lnTo>
                    <a:pt x="3467" y="272572"/>
                  </a:lnTo>
                  <a:lnTo>
                    <a:pt x="0" y="319836"/>
                  </a:lnTo>
                  <a:lnTo>
                    <a:pt x="3467" y="367100"/>
                  </a:lnTo>
                  <a:lnTo>
                    <a:pt x="13541" y="412211"/>
                  </a:lnTo>
                  <a:lnTo>
                    <a:pt x="29725" y="454673"/>
                  </a:lnTo>
                  <a:lnTo>
                    <a:pt x="51526" y="493992"/>
                  </a:lnTo>
                  <a:lnTo>
                    <a:pt x="78449" y="529674"/>
                  </a:lnTo>
                  <a:lnTo>
                    <a:pt x="109999" y="561224"/>
                  </a:lnTo>
                  <a:lnTo>
                    <a:pt x="145680" y="588146"/>
                  </a:lnTo>
                  <a:lnTo>
                    <a:pt x="185000" y="609947"/>
                  </a:lnTo>
                  <a:lnTo>
                    <a:pt x="227462" y="626132"/>
                  </a:lnTo>
                  <a:lnTo>
                    <a:pt x="272572" y="636205"/>
                  </a:lnTo>
                  <a:lnTo>
                    <a:pt x="319836" y="639673"/>
                  </a:lnTo>
                  <a:lnTo>
                    <a:pt x="367100" y="636205"/>
                  </a:lnTo>
                  <a:lnTo>
                    <a:pt x="412211" y="626132"/>
                  </a:lnTo>
                  <a:lnTo>
                    <a:pt x="454673" y="609947"/>
                  </a:lnTo>
                  <a:lnTo>
                    <a:pt x="493992" y="588146"/>
                  </a:lnTo>
                  <a:lnTo>
                    <a:pt x="529674" y="561224"/>
                  </a:lnTo>
                  <a:lnTo>
                    <a:pt x="561224" y="529674"/>
                  </a:lnTo>
                  <a:lnTo>
                    <a:pt x="588146" y="493992"/>
                  </a:lnTo>
                  <a:lnTo>
                    <a:pt x="609947" y="454673"/>
                  </a:lnTo>
                  <a:lnTo>
                    <a:pt x="626132" y="412211"/>
                  </a:lnTo>
                  <a:lnTo>
                    <a:pt x="636205" y="367100"/>
                  </a:lnTo>
                  <a:lnTo>
                    <a:pt x="639673" y="319836"/>
                  </a:lnTo>
                  <a:lnTo>
                    <a:pt x="636205" y="272572"/>
                  </a:lnTo>
                  <a:lnTo>
                    <a:pt x="626132" y="227462"/>
                  </a:lnTo>
                  <a:lnTo>
                    <a:pt x="609947" y="185000"/>
                  </a:lnTo>
                  <a:lnTo>
                    <a:pt x="588146" y="145680"/>
                  </a:lnTo>
                  <a:lnTo>
                    <a:pt x="561224" y="109999"/>
                  </a:lnTo>
                  <a:lnTo>
                    <a:pt x="529674" y="78449"/>
                  </a:lnTo>
                  <a:lnTo>
                    <a:pt x="493992" y="51526"/>
                  </a:lnTo>
                  <a:lnTo>
                    <a:pt x="454673" y="29725"/>
                  </a:lnTo>
                  <a:lnTo>
                    <a:pt x="412211" y="13541"/>
                  </a:lnTo>
                  <a:lnTo>
                    <a:pt x="367100" y="3467"/>
                  </a:lnTo>
                  <a:lnTo>
                    <a:pt x="319836" y="0"/>
                  </a:lnTo>
                  <a:close/>
                </a:path>
              </a:pathLst>
            </a:custGeom>
            <a:solidFill>
              <a:srgbClr val="ABD03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93791" y="2425141"/>
              <a:ext cx="4203065" cy="1704975"/>
            </a:xfrm>
            <a:custGeom>
              <a:avLst/>
              <a:gdLst/>
              <a:ahLst/>
              <a:cxnLst/>
              <a:rect l="l" t="t" r="r" b="b"/>
              <a:pathLst>
                <a:path w="4203065" h="1704975">
                  <a:moveTo>
                    <a:pt x="0" y="1704670"/>
                  </a:moveTo>
                  <a:lnTo>
                    <a:pt x="17932" y="0"/>
                  </a:lnTo>
                  <a:lnTo>
                    <a:pt x="4202785" y="0"/>
                  </a:lnTo>
                </a:path>
              </a:pathLst>
            </a:custGeom>
            <a:ln w="63271">
              <a:solidFill>
                <a:srgbClr val="ABD037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078328" y="1887499"/>
              <a:ext cx="6750507" cy="409390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42560" y="2595362"/>
            <a:ext cx="1975948" cy="789137"/>
          </a:xfrm>
          <a:prstGeom prst="rect">
            <a:avLst/>
          </a:prstGeom>
        </p:spPr>
        <p:txBody>
          <a:bodyPr vert="horz" wrap="square" lIns="0" tIns="1460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5"/>
              </a:spcBef>
            </a:pPr>
            <a:r>
              <a:rPr lang="uk" sz="1400" b="1" i="0" u="none" strike="noStrike" spc="-80" dirty="0">
                <a:solidFill>
                  <a:srgbClr val="9D9FA2"/>
                </a:solidFill>
                <a:latin typeface="Arial"/>
                <a:cs typeface="Arial"/>
              </a:rPr>
              <a:t>Карловарський край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500" dirty="0">
              <a:latin typeface="Arial"/>
              <a:cs typeface="Arial"/>
            </a:endParaRPr>
          </a:p>
          <a:p>
            <a:pPr marL="903605" rtl="0">
              <a:lnSpc>
                <a:spcPct val="100000"/>
              </a:lnSpc>
            </a:pPr>
            <a:r>
              <a:rPr lang="uk" sz="1200" b="1" i="0" u="none" strike="noStrike" spc="-75" dirty="0" smtClean="0">
                <a:solidFill>
                  <a:srgbClr val="ED1C24"/>
                </a:solidFill>
                <a:latin typeface="Arial"/>
                <a:cs typeface="Arial"/>
              </a:rPr>
              <a:t>    Соколов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37405" y="3072620"/>
            <a:ext cx="8066558" cy="1865591"/>
            <a:chOff x="1500225" y="3054527"/>
            <a:chExt cx="8066558" cy="1865591"/>
          </a:xfrm>
        </p:grpSpPr>
        <p:pic>
          <p:nvPicPr>
            <p:cNvPr id="13" name="object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216427" y="3060331"/>
              <a:ext cx="1920417" cy="18597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918371" y="3312972"/>
              <a:ext cx="1298994" cy="10603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238967" y="3054527"/>
              <a:ext cx="953350" cy="18627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22156" y="3261728"/>
              <a:ext cx="604888" cy="3590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13734" y="3261169"/>
              <a:ext cx="5852" cy="518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916008" y="3539197"/>
              <a:ext cx="231861" cy="851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3148245" y="3312972"/>
              <a:ext cx="84209" cy="2643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913659" y="3261448"/>
              <a:ext cx="315645" cy="3610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589047" y="3320376"/>
              <a:ext cx="67132" cy="785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00225" y="3709250"/>
              <a:ext cx="654050" cy="602615"/>
            </a:xfrm>
            <a:custGeom>
              <a:avLst/>
              <a:gdLst/>
              <a:ahLst/>
              <a:cxnLst/>
              <a:rect l="l" t="t" r="r" b="b"/>
              <a:pathLst>
                <a:path w="654050" h="602614">
                  <a:moveTo>
                    <a:pt x="455714" y="0"/>
                  </a:moveTo>
                  <a:lnTo>
                    <a:pt x="371703" y="83134"/>
                  </a:lnTo>
                  <a:lnTo>
                    <a:pt x="472363" y="183451"/>
                  </a:lnTo>
                  <a:lnTo>
                    <a:pt x="354152" y="301942"/>
                  </a:lnTo>
                  <a:lnTo>
                    <a:pt x="221297" y="168719"/>
                  </a:lnTo>
                  <a:lnTo>
                    <a:pt x="305993" y="83134"/>
                  </a:lnTo>
                  <a:lnTo>
                    <a:pt x="221983" y="0"/>
                  </a:lnTo>
                  <a:lnTo>
                    <a:pt x="0" y="224345"/>
                  </a:lnTo>
                  <a:lnTo>
                    <a:pt x="84010" y="307479"/>
                  </a:lnTo>
                  <a:lnTo>
                    <a:pt x="170294" y="220281"/>
                  </a:lnTo>
                  <a:lnTo>
                    <a:pt x="302920" y="353275"/>
                  </a:lnTo>
                  <a:lnTo>
                    <a:pt x="107086" y="549579"/>
                  </a:lnTo>
                  <a:lnTo>
                    <a:pt x="158445" y="600773"/>
                  </a:lnTo>
                  <a:lnTo>
                    <a:pt x="354139" y="404634"/>
                  </a:lnTo>
                  <a:lnTo>
                    <a:pt x="551535" y="602589"/>
                  </a:lnTo>
                  <a:lnTo>
                    <a:pt x="602894" y="551383"/>
                  </a:lnTo>
                  <a:lnTo>
                    <a:pt x="405358" y="353301"/>
                  </a:lnTo>
                  <a:lnTo>
                    <a:pt x="523735" y="234645"/>
                  </a:lnTo>
                  <a:lnTo>
                    <a:pt x="633691" y="344220"/>
                  </a:lnTo>
                  <a:lnTo>
                    <a:pt x="653630" y="197357"/>
                  </a:lnTo>
                  <a:lnTo>
                    <a:pt x="607161" y="151028"/>
                  </a:lnTo>
                  <a:lnTo>
                    <a:pt x="627443" y="130695"/>
                  </a:lnTo>
                  <a:lnTo>
                    <a:pt x="576084" y="79501"/>
                  </a:lnTo>
                  <a:lnTo>
                    <a:pt x="555815" y="99809"/>
                  </a:lnTo>
                  <a:lnTo>
                    <a:pt x="45571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898763" y="3682949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356107" y="0"/>
                  </a:moveTo>
                  <a:lnTo>
                    <a:pt x="311594" y="0"/>
                  </a:lnTo>
                  <a:lnTo>
                    <a:pt x="311594" y="250786"/>
                  </a:lnTo>
                  <a:lnTo>
                    <a:pt x="186194" y="33604"/>
                  </a:lnTo>
                  <a:lnTo>
                    <a:pt x="147650" y="55854"/>
                  </a:lnTo>
                  <a:lnTo>
                    <a:pt x="273049" y="273037"/>
                  </a:lnTo>
                  <a:lnTo>
                    <a:pt x="55854" y="147650"/>
                  </a:lnTo>
                  <a:lnTo>
                    <a:pt x="33604" y="186207"/>
                  </a:lnTo>
                  <a:lnTo>
                    <a:pt x="250799" y="311594"/>
                  </a:lnTo>
                  <a:lnTo>
                    <a:pt x="0" y="311594"/>
                  </a:lnTo>
                  <a:lnTo>
                    <a:pt x="0" y="356108"/>
                  </a:lnTo>
                  <a:lnTo>
                    <a:pt x="250799" y="356108"/>
                  </a:lnTo>
                  <a:lnTo>
                    <a:pt x="33604" y="481495"/>
                  </a:lnTo>
                  <a:lnTo>
                    <a:pt x="55854" y="520052"/>
                  </a:lnTo>
                  <a:lnTo>
                    <a:pt x="273049" y="394652"/>
                  </a:lnTo>
                  <a:lnTo>
                    <a:pt x="147650" y="611847"/>
                  </a:lnTo>
                  <a:lnTo>
                    <a:pt x="186194" y="634098"/>
                  </a:lnTo>
                  <a:lnTo>
                    <a:pt x="311594" y="416902"/>
                  </a:lnTo>
                  <a:lnTo>
                    <a:pt x="311594" y="667702"/>
                  </a:lnTo>
                  <a:lnTo>
                    <a:pt x="356107" y="667702"/>
                  </a:lnTo>
                  <a:lnTo>
                    <a:pt x="356107" y="416902"/>
                  </a:lnTo>
                  <a:lnTo>
                    <a:pt x="481495" y="634098"/>
                  </a:lnTo>
                  <a:lnTo>
                    <a:pt x="520052" y="611847"/>
                  </a:lnTo>
                  <a:lnTo>
                    <a:pt x="394665" y="394652"/>
                  </a:lnTo>
                  <a:lnTo>
                    <a:pt x="611847" y="520052"/>
                  </a:lnTo>
                  <a:lnTo>
                    <a:pt x="634098" y="481495"/>
                  </a:lnTo>
                  <a:lnTo>
                    <a:pt x="416915" y="356108"/>
                  </a:lnTo>
                  <a:lnTo>
                    <a:pt x="667702" y="356108"/>
                  </a:lnTo>
                  <a:lnTo>
                    <a:pt x="667702" y="311594"/>
                  </a:lnTo>
                  <a:lnTo>
                    <a:pt x="416915" y="311594"/>
                  </a:lnTo>
                  <a:lnTo>
                    <a:pt x="634098" y="186207"/>
                  </a:lnTo>
                  <a:lnTo>
                    <a:pt x="611847" y="147650"/>
                  </a:lnTo>
                  <a:lnTo>
                    <a:pt x="394665" y="273037"/>
                  </a:lnTo>
                  <a:lnTo>
                    <a:pt x="520052" y="55854"/>
                  </a:lnTo>
                  <a:lnTo>
                    <a:pt x="481495" y="33604"/>
                  </a:lnTo>
                  <a:lnTo>
                    <a:pt x="356107" y="250786"/>
                  </a:lnTo>
                  <a:lnTo>
                    <a:pt x="356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3798633" y="6534035"/>
            <a:ext cx="618490" cy="334645"/>
          </a:xfrm>
          <a:custGeom>
            <a:avLst/>
            <a:gdLst/>
            <a:ahLst/>
            <a:cxnLst/>
            <a:rect l="l" t="t" r="r" b="b"/>
            <a:pathLst>
              <a:path w="618489" h="334645">
                <a:moveTo>
                  <a:pt x="251167" y="240296"/>
                </a:moveTo>
                <a:lnTo>
                  <a:pt x="229057" y="182664"/>
                </a:lnTo>
                <a:lnTo>
                  <a:pt x="169557" y="155968"/>
                </a:lnTo>
                <a:lnTo>
                  <a:pt x="106083" y="142824"/>
                </a:lnTo>
                <a:lnTo>
                  <a:pt x="80441" y="136093"/>
                </a:lnTo>
                <a:lnTo>
                  <a:pt x="62509" y="126390"/>
                </a:lnTo>
                <a:lnTo>
                  <a:pt x="51955" y="112090"/>
                </a:lnTo>
                <a:lnTo>
                  <a:pt x="48514" y="91592"/>
                </a:lnTo>
                <a:lnTo>
                  <a:pt x="53632" y="67830"/>
                </a:lnTo>
                <a:lnTo>
                  <a:pt x="68453" y="48691"/>
                </a:lnTo>
                <a:lnTo>
                  <a:pt x="92113" y="35941"/>
                </a:lnTo>
                <a:lnTo>
                  <a:pt x="123761" y="31292"/>
                </a:lnTo>
                <a:lnTo>
                  <a:pt x="155536" y="35128"/>
                </a:lnTo>
                <a:lnTo>
                  <a:pt x="180771" y="46253"/>
                </a:lnTo>
                <a:lnTo>
                  <a:pt x="198361" y="64198"/>
                </a:lnTo>
                <a:lnTo>
                  <a:pt x="207187" y="88417"/>
                </a:lnTo>
                <a:lnTo>
                  <a:pt x="244817" y="88417"/>
                </a:lnTo>
                <a:lnTo>
                  <a:pt x="232905" y="49936"/>
                </a:lnTo>
                <a:lnTo>
                  <a:pt x="207683" y="22288"/>
                </a:lnTo>
                <a:lnTo>
                  <a:pt x="170662" y="5613"/>
                </a:lnTo>
                <a:lnTo>
                  <a:pt x="123317" y="12"/>
                </a:lnTo>
                <a:lnTo>
                  <a:pt x="77368" y="7086"/>
                </a:lnTo>
                <a:lnTo>
                  <a:pt x="41706" y="26593"/>
                </a:lnTo>
                <a:lnTo>
                  <a:pt x="18618" y="56057"/>
                </a:lnTo>
                <a:lnTo>
                  <a:pt x="10426" y="92951"/>
                </a:lnTo>
                <a:lnTo>
                  <a:pt x="17195" y="128435"/>
                </a:lnTo>
                <a:lnTo>
                  <a:pt x="35356" y="152742"/>
                </a:lnTo>
                <a:lnTo>
                  <a:pt x="61683" y="168122"/>
                </a:lnTo>
                <a:lnTo>
                  <a:pt x="92938" y="176822"/>
                </a:lnTo>
                <a:lnTo>
                  <a:pt x="154597" y="189052"/>
                </a:lnTo>
                <a:lnTo>
                  <a:pt x="182346" y="196964"/>
                </a:lnTo>
                <a:lnTo>
                  <a:pt x="200545" y="208445"/>
                </a:lnTo>
                <a:lnTo>
                  <a:pt x="210489" y="223494"/>
                </a:lnTo>
                <a:lnTo>
                  <a:pt x="213525" y="242112"/>
                </a:lnTo>
                <a:lnTo>
                  <a:pt x="207479" y="268135"/>
                </a:lnTo>
                <a:lnTo>
                  <a:pt x="190741" y="287337"/>
                </a:lnTo>
                <a:lnTo>
                  <a:pt x="165328" y="299237"/>
                </a:lnTo>
                <a:lnTo>
                  <a:pt x="133286" y="303314"/>
                </a:lnTo>
                <a:lnTo>
                  <a:pt x="98755" y="299745"/>
                </a:lnTo>
                <a:lnTo>
                  <a:pt x="69303" y="287959"/>
                </a:lnTo>
                <a:lnTo>
                  <a:pt x="47917" y="266395"/>
                </a:lnTo>
                <a:lnTo>
                  <a:pt x="37630" y="233489"/>
                </a:lnTo>
                <a:lnTo>
                  <a:pt x="0" y="233489"/>
                </a:lnTo>
                <a:lnTo>
                  <a:pt x="12928" y="279133"/>
                </a:lnTo>
                <a:lnTo>
                  <a:pt x="42214" y="310565"/>
                </a:lnTo>
                <a:lnTo>
                  <a:pt x="83832" y="328752"/>
                </a:lnTo>
                <a:lnTo>
                  <a:pt x="133743" y="334594"/>
                </a:lnTo>
                <a:lnTo>
                  <a:pt x="180962" y="327647"/>
                </a:lnTo>
                <a:lnTo>
                  <a:pt x="218122" y="308190"/>
                </a:lnTo>
                <a:lnTo>
                  <a:pt x="242443" y="278371"/>
                </a:lnTo>
                <a:lnTo>
                  <a:pt x="251167" y="240296"/>
                </a:lnTo>
                <a:close/>
              </a:path>
              <a:path w="618489" h="334645">
                <a:moveTo>
                  <a:pt x="381520" y="167284"/>
                </a:moveTo>
                <a:lnTo>
                  <a:pt x="378117" y="133578"/>
                </a:lnTo>
                <a:lnTo>
                  <a:pt x="368376" y="102184"/>
                </a:lnTo>
                <a:lnTo>
                  <a:pt x="352945" y="73761"/>
                </a:lnTo>
                <a:lnTo>
                  <a:pt x="332524" y="48996"/>
                </a:lnTo>
                <a:lnTo>
                  <a:pt x="312089" y="73761"/>
                </a:lnTo>
                <a:lnTo>
                  <a:pt x="296672" y="102184"/>
                </a:lnTo>
                <a:lnTo>
                  <a:pt x="286918" y="133578"/>
                </a:lnTo>
                <a:lnTo>
                  <a:pt x="283527" y="167284"/>
                </a:lnTo>
                <a:lnTo>
                  <a:pt x="286918" y="201002"/>
                </a:lnTo>
                <a:lnTo>
                  <a:pt x="296672" y="232410"/>
                </a:lnTo>
                <a:lnTo>
                  <a:pt x="312089" y="260832"/>
                </a:lnTo>
                <a:lnTo>
                  <a:pt x="332524" y="285584"/>
                </a:lnTo>
                <a:lnTo>
                  <a:pt x="352945" y="260832"/>
                </a:lnTo>
                <a:lnTo>
                  <a:pt x="368376" y="232410"/>
                </a:lnTo>
                <a:lnTo>
                  <a:pt x="378117" y="201002"/>
                </a:lnTo>
                <a:lnTo>
                  <a:pt x="381520" y="167284"/>
                </a:lnTo>
                <a:close/>
              </a:path>
              <a:path w="618489" h="334645">
                <a:moveTo>
                  <a:pt x="569112" y="285584"/>
                </a:moveTo>
                <a:lnTo>
                  <a:pt x="544347" y="265163"/>
                </a:lnTo>
                <a:lnTo>
                  <a:pt x="515924" y="249732"/>
                </a:lnTo>
                <a:lnTo>
                  <a:pt x="484530" y="239991"/>
                </a:lnTo>
                <a:lnTo>
                  <a:pt x="450811" y="236588"/>
                </a:lnTo>
                <a:lnTo>
                  <a:pt x="417093" y="239991"/>
                </a:lnTo>
                <a:lnTo>
                  <a:pt x="385699" y="249732"/>
                </a:lnTo>
                <a:lnTo>
                  <a:pt x="357276" y="265163"/>
                </a:lnTo>
                <a:lnTo>
                  <a:pt x="332524" y="285584"/>
                </a:lnTo>
                <a:lnTo>
                  <a:pt x="357276" y="306019"/>
                </a:lnTo>
                <a:lnTo>
                  <a:pt x="385699" y="321437"/>
                </a:lnTo>
                <a:lnTo>
                  <a:pt x="417093" y="331190"/>
                </a:lnTo>
                <a:lnTo>
                  <a:pt x="450811" y="334581"/>
                </a:lnTo>
                <a:lnTo>
                  <a:pt x="484517" y="331190"/>
                </a:lnTo>
                <a:lnTo>
                  <a:pt x="515924" y="321437"/>
                </a:lnTo>
                <a:lnTo>
                  <a:pt x="544347" y="306019"/>
                </a:lnTo>
                <a:lnTo>
                  <a:pt x="569112" y="285584"/>
                </a:lnTo>
                <a:close/>
              </a:path>
              <a:path w="618489" h="334645">
                <a:moveTo>
                  <a:pt x="569112" y="48996"/>
                </a:moveTo>
                <a:lnTo>
                  <a:pt x="544347" y="28575"/>
                </a:lnTo>
                <a:lnTo>
                  <a:pt x="515924" y="13144"/>
                </a:lnTo>
                <a:lnTo>
                  <a:pt x="484530" y="3403"/>
                </a:lnTo>
                <a:lnTo>
                  <a:pt x="450811" y="0"/>
                </a:lnTo>
                <a:lnTo>
                  <a:pt x="417093" y="3403"/>
                </a:lnTo>
                <a:lnTo>
                  <a:pt x="385699" y="13144"/>
                </a:lnTo>
                <a:lnTo>
                  <a:pt x="357276" y="28575"/>
                </a:lnTo>
                <a:lnTo>
                  <a:pt x="332524" y="48996"/>
                </a:lnTo>
                <a:lnTo>
                  <a:pt x="357276" y="69430"/>
                </a:lnTo>
                <a:lnTo>
                  <a:pt x="385699" y="84848"/>
                </a:lnTo>
                <a:lnTo>
                  <a:pt x="417093" y="94602"/>
                </a:lnTo>
                <a:lnTo>
                  <a:pt x="450811" y="97993"/>
                </a:lnTo>
                <a:lnTo>
                  <a:pt x="484530" y="94602"/>
                </a:lnTo>
                <a:lnTo>
                  <a:pt x="515924" y="84848"/>
                </a:lnTo>
                <a:lnTo>
                  <a:pt x="544347" y="69430"/>
                </a:lnTo>
                <a:lnTo>
                  <a:pt x="569112" y="48996"/>
                </a:lnTo>
                <a:close/>
              </a:path>
              <a:path w="618489" h="334645">
                <a:moveTo>
                  <a:pt x="618109" y="167284"/>
                </a:moveTo>
                <a:lnTo>
                  <a:pt x="614705" y="133578"/>
                </a:lnTo>
                <a:lnTo>
                  <a:pt x="604964" y="102184"/>
                </a:lnTo>
                <a:lnTo>
                  <a:pt x="589534" y="73761"/>
                </a:lnTo>
                <a:lnTo>
                  <a:pt x="569112" y="48996"/>
                </a:lnTo>
                <a:lnTo>
                  <a:pt x="548678" y="73761"/>
                </a:lnTo>
                <a:lnTo>
                  <a:pt x="533260" y="102184"/>
                </a:lnTo>
                <a:lnTo>
                  <a:pt x="523506" y="133578"/>
                </a:lnTo>
                <a:lnTo>
                  <a:pt x="520115" y="167284"/>
                </a:lnTo>
                <a:lnTo>
                  <a:pt x="523506" y="201002"/>
                </a:lnTo>
                <a:lnTo>
                  <a:pt x="533260" y="232410"/>
                </a:lnTo>
                <a:lnTo>
                  <a:pt x="548678" y="260832"/>
                </a:lnTo>
                <a:lnTo>
                  <a:pt x="569112" y="285584"/>
                </a:lnTo>
                <a:lnTo>
                  <a:pt x="589534" y="260832"/>
                </a:lnTo>
                <a:lnTo>
                  <a:pt x="604964" y="232410"/>
                </a:lnTo>
                <a:lnTo>
                  <a:pt x="614705" y="201002"/>
                </a:lnTo>
                <a:lnTo>
                  <a:pt x="618109" y="167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70705" y="6534035"/>
            <a:ext cx="599440" cy="334645"/>
          </a:xfrm>
          <a:custGeom>
            <a:avLst/>
            <a:gdLst/>
            <a:ahLst/>
            <a:cxnLst/>
            <a:rect l="l" t="t" r="r" b="b"/>
            <a:pathLst>
              <a:path w="599439" h="334645">
                <a:moveTo>
                  <a:pt x="265214" y="329158"/>
                </a:moveTo>
                <a:lnTo>
                  <a:pt x="115608" y="147815"/>
                </a:lnTo>
                <a:lnTo>
                  <a:pt x="256603" y="5448"/>
                </a:lnTo>
                <a:lnTo>
                  <a:pt x="209448" y="5448"/>
                </a:lnTo>
                <a:lnTo>
                  <a:pt x="38989" y="181356"/>
                </a:lnTo>
                <a:lnTo>
                  <a:pt x="38989" y="5448"/>
                </a:lnTo>
                <a:lnTo>
                  <a:pt x="0" y="5448"/>
                </a:lnTo>
                <a:lnTo>
                  <a:pt x="0" y="329158"/>
                </a:lnTo>
                <a:lnTo>
                  <a:pt x="38989" y="329158"/>
                </a:lnTo>
                <a:lnTo>
                  <a:pt x="38989" y="225336"/>
                </a:lnTo>
                <a:lnTo>
                  <a:pt x="88404" y="175006"/>
                </a:lnTo>
                <a:lnTo>
                  <a:pt x="218071" y="329158"/>
                </a:lnTo>
                <a:lnTo>
                  <a:pt x="265214" y="329158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63537" y="14465"/>
                </a:lnTo>
                <a:lnTo>
                  <a:pt x="358267" y="16827"/>
                </a:lnTo>
                <a:lnTo>
                  <a:pt x="353060" y="19469"/>
                </a:lnTo>
                <a:lnTo>
                  <a:pt x="342823" y="25374"/>
                </a:lnTo>
                <a:lnTo>
                  <a:pt x="337934" y="28562"/>
                </a:lnTo>
                <a:lnTo>
                  <a:pt x="333248" y="31953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07263" y="55359"/>
                </a:lnTo>
                <a:lnTo>
                  <a:pt x="303403" y="59651"/>
                </a:lnTo>
                <a:lnTo>
                  <a:pt x="299720" y="64185"/>
                </a:lnTo>
                <a:lnTo>
                  <a:pt x="292773" y="73748"/>
                </a:lnTo>
                <a:lnTo>
                  <a:pt x="289610" y="78651"/>
                </a:lnTo>
                <a:lnTo>
                  <a:pt x="286702" y="83654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72478" y="115595"/>
                </a:lnTo>
                <a:lnTo>
                  <a:pt x="270700" y="121094"/>
                </a:lnTo>
                <a:lnTo>
                  <a:pt x="269176" y="126746"/>
                </a:lnTo>
                <a:lnTo>
                  <a:pt x="266725" y="138290"/>
                </a:lnTo>
                <a:lnTo>
                  <a:pt x="265823" y="144068"/>
                </a:lnTo>
                <a:lnTo>
                  <a:pt x="265214" y="149809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65214" y="184785"/>
                </a:lnTo>
                <a:lnTo>
                  <a:pt x="265823" y="190525"/>
                </a:lnTo>
                <a:lnTo>
                  <a:pt x="266725" y="196303"/>
                </a:lnTo>
                <a:lnTo>
                  <a:pt x="269176" y="207860"/>
                </a:lnTo>
                <a:lnTo>
                  <a:pt x="270700" y="213499"/>
                </a:lnTo>
                <a:lnTo>
                  <a:pt x="272478" y="218986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86702" y="250939"/>
                </a:lnTo>
                <a:lnTo>
                  <a:pt x="289598" y="255943"/>
                </a:lnTo>
                <a:lnTo>
                  <a:pt x="292773" y="260845"/>
                </a:lnTo>
                <a:lnTo>
                  <a:pt x="299720" y="270408"/>
                </a:lnTo>
                <a:lnTo>
                  <a:pt x="303390" y="274942"/>
                </a:lnTo>
                <a:lnTo>
                  <a:pt x="307263" y="279234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33248" y="302641"/>
                </a:lnTo>
                <a:lnTo>
                  <a:pt x="337934" y="306031"/>
                </a:lnTo>
                <a:lnTo>
                  <a:pt x="342823" y="309219"/>
                </a:lnTo>
                <a:lnTo>
                  <a:pt x="353060" y="315125"/>
                </a:lnTo>
                <a:lnTo>
                  <a:pt x="358267" y="317766"/>
                </a:lnTo>
                <a:lnTo>
                  <a:pt x="363537" y="320128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96798" y="330936"/>
                </a:lnTo>
                <a:lnTo>
                  <a:pt x="402450" y="332130"/>
                </a:lnTo>
                <a:lnTo>
                  <a:pt x="408228" y="333044"/>
                </a:lnTo>
                <a:lnTo>
                  <a:pt x="419976" y="334289"/>
                </a:lnTo>
                <a:lnTo>
                  <a:pt x="425805" y="334581"/>
                </a:lnTo>
                <a:lnTo>
                  <a:pt x="431584" y="334594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0"/>
                </a:moveTo>
                <a:lnTo>
                  <a:pt x="396798" y="3657"/>
                </a:lnTo>
                <a:lnTo>
                  <a:pt x="431584" y="167297"/>
                </a:lnTo>
                <a:lnTo>
                  <a:pt x="431584" y="0"/>
                </a:lnTo>
                <a:close/>
              </a:path>
              <a:path w="599439" h="334645">
                <a:moveTo>
                  <a:pt x="499630" y="320128"/>
                </a:moveTo>
                <a:lnTo>
                  <a:pt x="431584" y="167297"/>
                </a:lnTo>
                <a:lnTo>
                  <a:pt x="466369" y="330936"/>
                </a:lnTo>
                <a:lnTo>
                  <a:pt x="472020" y="329730"/>
                </a:lnTo>
                <a:lnTo>
                  <a:pt x="477659" y="328218"/>
                </a:lnTo>
                <a:lnTo>
                  <a:pt x="488899" y="324573"/>
                </a:lnTo>
                <a:lnTo>
                  <a:pt x="494347" y="322465"/>
                </a:lnTo>
                <a:lnTo>
                  <a:pt x="499630" y="320128"/>
                </a:lnTo>
                <a:close/>
              </a:path>
              <a:path w="599439" h="334645">
                <a:moveTo>
                  <a:pt x="499630" y="14465"/>
                </a:moveTo>
                <a:lnTo>
                  <a:pt x="466369" y="3657"/>
                </a:lnTo>
                <a:lnTo>
                  <a:pt x="431584" y="167297"/>
                </a:lnTo>
                <a:lnTo>
                  <a:pt x="499630" y="14465"/>
                </a:lnTo>
                <a:close/>
              </a:path>
              <a:path w="599439" h="334645">
                <a:moveTo>
                  <a:pt x="555904" y="279234"/>
                </a:moveTo>
                <a:lnTo>
                  <a:pt x="431584" y="167297"/>
                </a:lnTo>
                <a:lnTo>
                  <a:pt x="529907" y="302641"/>
                </a:lnTo>
                <a:lnTo>
                  <a:pt x="534593" y="299237"/>
                </a:lnTo>
                <a:lnTo>
                  <a:pt x="539127" y="295567"/>
                </a:lnTo>
                <a:lnTo>
                  <a:pt x="547903" y="287655"/>
                </a:lnTo>
                <a:lnTo>
                  <a:pt x="552030" y="283527"/>
                </a:lnTo>
                <a:lnTo>
                  <a:pt x="555904" y="279234"/>
                </a:lnTo>
                <a:close/>
              </a:path>
              <a:path w="599439" h="334645">
                <a:moveTo>
                  <a:pt x="555904" y="55359"/>
                </a:moveTo>
                <a:lnTo>
                  <a:pt x="529907" y="31953"/>
                </a:lnTo>
                <a:lnTo>
                  <a:pt x="431584" y="167297"/>
                </a:lnTo>
                <a:lnTo>
                  <a:pt x="555904" y="55359"/>
                </a:lnTo>
                <a:close/>
              </a:path>
              <a:path w="599439" h="334645">
                <a:moveTo>
                  <a:pt x="590689" y="218986"/>
                </a:moveTo>
                <a:lnTo>
                  <a:pt x="431584" y="167297"/>
                </a:lnTo>
                <a:lnTo>
                  <a:pt x="576465" y="250939"/>
                </a:lnTo>
                <a:lnTo>
                  <a:pt x="579348" y="245935"/>
                </a:lnTo>
                <a:lnTo>
                  <a:pt x="582002" y="240741"/>
                </a:lnTo>
                <a:lnTo>
                  <a:pt x="586816" y="229946"/>
                </a:lnTo>
                <a:lnTo>
                  <a:pt x="588899" y="224485"/>
                </a:lnTo>
                <a:lnTo>
                  <a:pt x="590689" y="218986"/>
                </a:lnTo>
                <a:close/>
              </a:path>
              <a:path w="599439" h="334645">
                <a:moveTo>
                  <a:pt x="590689" y="115595"/>
                </a:moveTo>
                <a:lnTo>
                  <a:pt x="576465" y="83654"/>
                </a:lnTo>
                <a:lnTo>
                  <a:pt x="431584" y="167297"/>
                </a:lnTo>
                <a:lnTo>
                  <a:pt x="590689" y="115595"/>
                </a:lnTo>
                <a:close/>
              </a:path>
              <a:path w="599439" h="334645">
                <a:moveTo>
                  <a:pt x="598868" y="161391"/>
                </a:moveTo>
                <a:lnTo>
                  <a:pt x="598551" y="155562"/>
                </a:lnTo>
                <a:lnTo>
                  <a:pt x="597954" y="149809"/>
                </a:lnTo>
                <a:lnTo>
                  <a:pt x="431584" y="167297"/>
                </a:lnTo>
                <a:lnTo>
                  <a:pt x="597954" y="184785"/>
                </a:lnTo>
                <a:lnTo>
                  <a:pt x="598551" y="179031"/>
                </a:lnTo>
                <a:lnTo>
                  <a:pt x="598868" y="173202"/>
                </a:lnTo>
                <a:lnTo>
                  <a:pt x="598868" y="161391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23523" y="6533997"/>
            <a:ext cx="1116330" cy="334645"/>
          </a:xfrm>
          <a:custGeom>
            <a:avLst/>
            <a:gdLst/>
            <a:ahLst/>
            <a:cxnLst/>
            <a:rect l="l" t="t" r="r" b="b"/>
            <a:pathLst>
              <a:path w="1116329" h="334645">
                <a:moveTo>
                  <a:pt x="213080" y="296316"/>
                </a:moveTo>
                <a:lnTo>
                  <a:pt x="39001" y="296316"/>
                </a:lnTo>
                <a:lnTo>
                  <a:pt x="39001" y="5486"/>
                </a:lnTo>
                <a:lnTo>
                  <a:pt x="0" y="5486"/>
                </a:lnTo>
                <a:lnTo>
                  <a:pt x="0" y="296316"/>
                </a:lnTo>
                <a:lnTo>
                  <a:pt x="0" y="329336"/>
                </a:lnTo>
                <a:lnTo>
                  <a:pt x="213080" y="329336"/>
                </a:lnTo>
                <a:lnTo>
                  <a:pt x="213080" y="296316"/>
                </a:lnTo>
                <a:close/>
              </a:path>
              <a:path w="1116329" h="334645">
                <a:moveTo>
                  <a:pt x="447306" y="167322"/>
                </a:moveTo>
                <a:lnTo>
                  <a:pt x="442036" y="141287"/>
                </a:lnTo>
                <a:lnTo>
                  <a:pt x="427697" y="120015"/>
                </a:lnTo>
                <a:lnTo>
                  <a:pt x="406425" y="105676"/>
                </a:lnTo>
                <a:lnTo>
                  <a:pt x="380390" y="100406"/>
                </a:lnTo>
                <a:lnTo>
                  <a:pt x="354342" y="105676"/>
                </a:lnTo>
                <a:lnTo>
                  <a:pt x="333070" y="120015"/>
                </a:lnTo>
                <a:lnTo>
                  <a:pt x="318731" y="141287"/>
                </a:lnTo>
                <a:lnTo>
                  <a:pt x="313474" y="167322"/>
                </a:lnTo>
                <a:lnTo>
                  <a:pt x="318731" y="193370"/>
                </a:lnTo>
                <a:lnTo>
                  <a:pt x="333070" y="214642"/>
                </a:lnTo>
                <a:lnTo>
                  <a:pt x="354342" y="228981"/>
                </a:lnTo>
                <a:lnTo>
                  <a:pt x="380390" y="234238"/>
                </a:lnTo>
                <a:lnTo>
                  <a:pt x="406425" y="228981"/>
                </a:lnTo>
                <a:lnTo>
                  <a:pt x="427697" y="214642"/>
                </a:lnTo>
                <a:lnTo>
                  <a:pt x="442036" y="193370"/>
                </a:lnTo>
                <a:lnTo>
                  <a:pt x="447306" y="167322"/>
                </a:lnTo>
                <a:close/>
              </a:path>
              <a:path w="1116329" h="334645">
                <a:moveTo>
                  <a:pt x="547674" y="167322"/>
                </a:moveTo>
                <a:lnTo>
                  <a:pt x="541693" y="122859"/>
                </a:lnTo>
                <a:lnTo>
                  <a:pt x="530948" y="97409"/>
                </a:lnTo>
                <a:lnTo>
                  <a:pt x="530948" y="167322"/>
                </a:lnTo>
                <a:lnTo>
                  <a:pt x="523265" y="214922"/>
                </a:lnTo>
                <a:lnTo>
                  <a:pt x="501891" y="256260"/>
                </a:lnTo>
                <a:lnTo>
                  <a:pt x="469303" y="288848"/>
                </a:lnTo>
                <a:lnTo>
                  <a:pt x="427964" y="310222"/>
                </a:lnTo>
                <a:lnTo>
                  <a:pt x="380390" y="317893"/>
                </a:lnTo>
                <a:lnTo>
                  <a:pt x="332790" y="310222"/>
                </a:lnTo>
                <a:lnTo>
                  <a:pt x="291452" y="288848"/>
                </a:lnTo>
                <a:lnTo>
                  <a:pt x="258864" y="256260"/>
                </a:lnTo>
                <a:lnTo>
                  <a:pt x="237490" y="214922"/>
                </a:lnTo>
                <a:lnTo>
                  <a:pt x="229819" y="167322"/>
                </a:lnTo>
                <a:lnTo>
                  <a:pt x="237490" y="119748"/>
                </a:lnTo>
                <a:lnTo>
                  <a:pt x="258864" y="78409"/>
                </a:lnTo>
                <a:lnTo>
                  <a:pt x="291452" y="45821"/>
                </a:lnTo>
                <a:lnTo>
                  <a:pt x="332790" y="24447"/>
                </a:lnTo>
                <a:lnTo>
                  <a:pt x="380390" y="16764"/>
                </a:lnTo>
                <a:lnTo>
                  <a:pt x="427964" y="24447"/>
                </a:lnTo>
                <a:lnTo>
                  <a:pt x="469303" y="45821"/>
                </a:lnTo>
                <a:lnTo>
                  <a:pt x="501891" y="78409"/>
                </a:lnTo>
                <a:lnTo>
                  <a:pt x="523265" y="119748"/>
                </a:lnTo>
                <a:lnTo>
                  <a:pt x="530948" y="167322"/>
                </a:lnTo>
                <a:lnTo>
                  <a:pt x="530948" y="97409"/>
                </a:lnTo>
                <a:lnTo>
                  <a:pt x="498678" y="49034"/>
                </a:lnTo>
                <a:lnTo>
                  <a:pt x="464820" y="22885"/>
                </a:lnTo>
                <a:lnTo>
                  <a:pt x="424853" y="6019"/>
                </a:lnTo>
                <a:lnTo>
                  <a:pt x="380390" y="38"/>
                </a:lnTo>
                <a:lnTo>
                  <a:pt x="335915" y="6019"/>
                </a:lnTo>
                <a:lnTo>
                  <a:pt x="295948" y="22885"/>
                </a:lnTo>
                <a:lnTo>
                  <a:pt x="262089" y="49034"/>
                </a:lnTo>
                <a:lnTo>
                  <a:pt x="235927" y="82892"/>
                </a:lnTo>
                <a:lnTo>
                  <a:pt x="219062" y="122859"/>
                </a:lnTo>
                <a:lnTo>
                  <a:pt x="213093" y="167322"/>
                </a:lnTo>
                <a:lnTo>
                  <a:pt x="219062" y="211797"/>
                </a:lnTo>
                <a:lnTo>
                  <a:pt x="235927" y="251764"/>
                </a:lnTo>
                <a:lnTo>
                  <a:pt x="262089" y="285623"/>
                </a:lnTo>
                <a:lnTo>
                  <a:pt x="295948" y="311785"/>
                </a:lnTo>
                <a:lnTo>
                  <a:pt x="335915" y="328650"/>
                </a:lnTo>
                <a:lnTo>
                  <a:pt x="380390" y="334619"/>
                </a:lnTo>
                <a:lnTo>
                  <a:pt x="424853" y="328650"/>
                </a:lnTo>
                <a:lnTo>
                  <a:pt x="450329" y="317893"/>
                </a:lnTo>
                <a:lnTo>
                  <a:pt x="464820" y="311785"/>
                </a:lnTo>
                <a:lnTo>
                  <a:pt x="498678" y="285623"/>
                </a:lnTo>
                <a:lnTo>
                  <a:pt x="524827" y="251764"/>
                </a:lnTo>
                <a:lnTo>
                  <a:pt x="541693" y="211797"/>
                </a:lnTo>
                <a:lnTo>
                  <a:pt x="547674" y="167322"/>
                </a:lnTo>
                <a:close/>
              </a:path>
              <a:path w="1116329" h="334645">
                <a:moveTo>
                  <a:pt x="854151" y="5473"/>
                </a:moveTo>
                <a:lnTo>
                  <a:pt x="814247" y="5473"/>
                </a:lnTo>
                <a:lnTo>
                  <a:pt x="701814" y="289280"/>
                </a:lnTo>
                <a:lnTo>
                  <a:pt x="700913" y="289280"/>
                </a:lnTo>
                <a:lnTo>
                  <a:pt x="588479" y="5473"/>
                </a:lnTo>
                <a:lnTo>
                  <a:pt x="547674" y="5473"/>
                </a:lnTo>
                <a:lnTo>
                  <a:pt x="678243" y="329171"/>
                </a:lnTo>
                <a:lnTo>
                  <a:pt x="722668" y="329171"/>
                </a:lnTo>
                <a:lnTo>
                  <a:pt x="854151" y="5473"/>
                </a:lnTo>
                <a:close/>
              </a:path>
              <a:path w="1116329" h="334645">
                <a:moveTo>
                  <a:pt x="1116101" y="240284"/>
                </a:moveTo>
                <a:lnTo>
                  <a:pt x="1093990" y="182651"/>
                </a:lnTo>
                <a:lnTo>
                  <a:pt x="1034491" y="155968"/>
                </a:lnTo>
                <a:lnTo>
                  <a:pt x="971016" y="142824"/>
                </a:lnTo>
                <a:lnTo>
                  <a:pt x="945375" y="136093"/>
                </a:lnTo>
                <a:lnTo>
                  <a:pt x="927442" y="126390"/>
                </a:lnTo>
                <a:lnTo>
                  <a:pt x="916889" y="112090"/>
                </a:lnTo>
                <a:lnTo>
                  <a:pt x="913447" y="91592"/>
                </a:lnTo>
                <a:lnTo>
                  <a:pt x="918565" y="67830"/>
                </a:lnTo>
                <a:lnTo>
                  <a:pt x="933386" y="48691"/>
                </a:lnTo>
                <a:lnTo>
                  <a:pt x="957046" y="35941"/>
                </a:lnTo>
                <a:lnTo>
                  <a:pt x="988707" y="31292"/>
                </a:lnTo>
                <a:lnTo>
                  <a:pt x="1020483" y="35128"/>
                </a:lnTo>
                <a:lnTo>
                  <a:pt x="1045705" y="46253"/>
                </a:lnTo>
                <a:lnTo>
                  <a:pt x="1063294" y="64185"/>
                </a:lnTo>
                <a:lnTo>
                  <a:pt x="1072121" y="88404"/>
                </a:lnTo>
                <a:lnTo>
                  <a:pt x="1109751" y="88404"/>
                </a:lnTo>
                <a:lnTo>
                  <a:pt x="1097838" y="49936"/>
                </a:lnTo>
                <a:lnTo>
                  <a:pt x="1072629" y="22275"/>
                </a:lnTo>
                <a:lnTo>
                  <a:pt x="1035596" y="5600"/>
                </a:lnTo>
                <a:lnTo>
                  <a:pt x="988250" y="0"/>
                </a:lnTo>
                <a:lnTo>
                  <a:pt x="942301" y="7073"/>
                </a:lnTo>
                <a:lnTo>
                  <a:pt x="906640" y="26593"/>
                </a:lnTo>
                <a:lnTo>
                  <a:pt x="883551" y="56057"/>
                </a:lnTo>
                <a:lnTo>
                  <a:pt x="875360" y="92951"/>
                </a:lnTo>
                <a:lnTo>
                  <a:pt x="882129" y="128435"/>
                </a:lnTo>
                <a:lnTo>
                  <a:pt x="900290" y="152742"/>
                </a:lnTo>
                <a:lnTo>
                  <a:pt x="926617" y="168122"/>
                </a:lnTo>
                <a:lnTo>
                  <a:pt x="957872" y="176822"/>
                </a:lnTo>
                <a:lnTo>
                  <a:pt x="1019530" y="189052"/>
                </a:lnTo>
                <a:lnTo>
                  <a:pt x="1047280" y="196964"/>
                </a:lnTo>
                <a:lnTo>
                  <a:pt x="1065479" y="208445"/>
                </a:lnTo>
                <a:lnTo>
                  <a:pt x="1075423" y="223494"/>
                </a:lnTo>
                <a:lnTo>
                  <a:pt x="1078458" y="242100"/>
                </a:lnTo>
                <a:lnTo>
                  <a:pt x="1072413" y="268122"/>
                </a:lnTo>
                <a:lnTo>
                  <a:pt x="1055674" y="287337"/>
                </a:lnTo>
                <a:lnTo>
                  <a:pt x="1030262" y="299237"/>
                </a:lnTo>
                <a:lnTo>
                  <a:pt x="998220" y="303314"/>
                </a:lnTo>
                <a:lnTo>
                  <a:pt x="963701" y="299745"/>
                </a:lnTo>
                <a:lnTo>
                  <a:pt x="934237" y="287959"/>
                </a:lnTo>
                <a:lnTo>
                  <a:pt x="912850" y="266395"/>
                </a:lnTo>
                <a:lnTo>
                  <a:pt x="902563" y="233489"/>
                </a:lnTo>
                <a:lnTo>
                  <a:pt x="864933" y="233489"/>
                </a:lnTo>
                <a:lnTo>
                  <a:pt x="877862" y="279133"/>
                </a:lnTo>
                <a:lnTo>
                  <a:pt x="907148" y="310565"/>
                </a:lnTo>
                <a:lnTo>
                  <a:pt x="948766" y="328739"/>
                </a:lnTo>
                <a:lnTo>
                  <a:pt x="998677" y="334581"/>
                </a:lnTo>
                <a:lnTo>
                  <a:pt x="1045895" y="327634"/>
                </a:lnTo>
                <a:lnTo>
                  <a:pt x="1083056" y="308178"/>
                </a:lnTo>
                <a:lnTo>
                  <a:pt x="1107376" y="278358"/>
                </a:lnTo>
                <a:lnTo>
                  <a:pt x="1116101" y="240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93574" y="6534010"/>
            <a:ext cx="600075" cy="334645"/>
          </a:xfrm>
          <a:custGeom>
            <a:avLst/>
            <a:gdLst/>
            <a:ahLst/>
            <a:cxnLst/>
            <a:rect l="l" t="t" r="r" b="b"/>
            <a:pathLst>
              <a:path w="600075" h="334645">
                <a:moveTo>
                  <a:pt x="265214" y="329145"/>
                </a:moveTo>
                <a:lnTo>
                  <a:pt x="115595" y="147802"/>
                </a:lnTo>
                <a:lnTo>
                  <a:pt x="256603" y="5435"/>
                </a:lnTo>
                <a:lnTo>
                  <a:pt x="209461" y="5435"/>
                </a:lnTo>
                <a:lnTo>
                  <a:pt x="38989" y="181343"/>
                </a:lnTo>
                <a:lnTo>
                  <a:pt x="38989" y="5435"/>
                </a:lnTo>
                <a:lnTo>
                  <a:pt x="0" y="5435"/>
                </a:lnTo>
                <a:lnTo>
                  <a:pt x="0" y="329145"/>
                </a:lnTo>
                <a:lnTo>
                  <a:pt x="38989" y="329145"/>
                </a:lnTo>
                <a:lnTo>
                  <a:pt x="38989" y="225323"/>
                </a:lnTo>
                <a:lnTo>
                  <a:pt x="88404" y="174993"/>
                </a:lnTo>
                <a:lnTo>
                  <a:pt x="218071" y="329145"/>
                </a:lnTo>
                <a:lnTo>
                  <a:pt x="265214" y="329145"/>
                </a:lnTo>
                <a:close/>
              </a:path>
              <a:path w="600075" h="334645">
                <a:moveTo>
                  <a:pt x="432460" y="12"/>
                </a:moveTo>
                <a:lnTo>
                  <a:pt x="388023" y="5981"/>
                </a:lnTo>
                <a:lnTo>
                  <a:pt x="348068" y="22847"/>
                </a:lnTo>
                <a:lnTo>
                  <a:pt x="314210" y="48996"/>
                </a:lnTo>
                <a:lnTo>
                  <a:pt x="288048" y="82854"/>
                </a:lnTo>
                <a:lnTo>
                  <a:pt x="271183" y="122821"/>
                </a:lnTo>
                <a:lnTo>
                  <a:pt x="265214" y="167284"/>
                </a:lnTo>
                <a:lnTo>
                  <a:pt x="271183" y="211759"/>
                </a:lnTo>
                <a:lnTo>
                  <a:pt x="288048" y="251726"/>
                </a:lnTo>
                <a:lnTo>
                  <a:pt x="314210" y="285584"/>
                </a:lnTo>
                <a:lnTo>
                  <a:pt x="348068" y="311734"/>
                </a:lnTo>
                <a:lnTo>
                  <a:pt x="388023" y="328599"/>
                </a:lnTo>
                <a:lnTo>
                  <a:pt x="432460" y="334568"/>
                </a:lnTo>
                <a:lnTo>
                  <a:pt x="391375" y="326047"/>
                </a:lnTo>
                <a:lnTo>
                  <a:pt x="355650" y="302298"/>
                </a:lnTo>
                <a:lnTo>
                  <a:pt x="327482" y="266090"/>
                </a:lnTo>
                <a:lnTo>
                  <a:pt x="309016" y="220167"/>
                </a:lnTo>
                <a:lnTo>
                  <a:pt x="302387" y="167284"/>
                </a:lnTo>
                <a:lnTo>
                  <a:pt x="309016" y="114414"/>
                </a:lnTo>
                <a:lnTo>
                  <a:pt x="327482" y="68491"/>
                </a:lnTo>
                <a:lnTo>
                  <a:pt x="355650" y="32283"/>
                </a:lnTo>
                <a:lnTo>
                  <a:pt x="391375" y="8534"/>
                </a:lnTo>
                <a:lnTo>
                  <a:pt x="432460" y="12"/>
                </a:lnTo>
                <a:close/>
              </a:path>
              <a:path w="600075" h="334645">
                <a:moveTo>
                  <a:pt x="432485" y="12"/>
                </a:moveTo>
                <a:lnTo>
                  <a:pt x="403123" y="8534"/>
                </a:lnTo>
                <a:lnTo>
                  <a:pt x="377609" y="32283"/>
                </a:lnTo>
                <a:lnTo>
                  <a:pt x="357492" y="68491"/>
                </a:lnTo>
                <a:lnTo>
                  <a:pt x="344297" y="114414"/>
                </a:lnTo>
                <a:lnTo>
                  <a:pt x="339559" y="167284"/>
                </a:lnTo>
                <a:lnTo>
                  <a:pt x="344297" y="220167"/>
                </a:lnTo>
                <a:lnTo>
                  <a:pt x="357492" y="266090"/>
                </a:lnTo>
                <a:lnTo>
                  <a:pt x="377609" y="302298"/>
                </a:lnTo>
                <a:lnTo>
                  <a:pt x="403123" y="326047"/>
                </a:lnTo>
                <a:lnTo>
                  <a:pt x="432460" y="334568"/>
                </a:lnTo>
                <a:lnTo>
                  <a:pt x="410781" y="321424"/>
                </a:lnTo>
                <a:lnTo>
                  <a:pt x="393065" y="285584"/>
                </a:lnTo>
                <a:lnTo>
                  <a:pt x="381114" y="232410"/>
                </a:lnTo>
                <a:lnTo>
                  <a:pt x="376732" y="167284"/>
                </a:lnTo>
                <a:lnTo>
                  <a:pt x="381114" y="102171"/>
                </a:lnTo>
                <a:lnTo>
                  <a:pt x="393065" y="48996"/>
                </a:lnTo>
                <a:lnTo>
                  <a:pt x="410781" y="13157"/>
                </a:lnTo>
                <a:lnTo>
                  <a:pt x="432485" y="12"/>
                </a:lnTo>
                <a:close/>
              </a:path>
              <a:path w="600075" h="334645">
                <a:moveTo>
                  <a:pt x="451091" y="167284"/>
                </a:moveTo>
                <a:lnTo>
                  <a:pt x="449630" y="102171"/>
                </a:lnTo>
                <a:lnTo>
                  <a:pt x="445643" y="48996"/>
                </a:lnTo>
                <a:lnTo>
                  <a:pt x="439737" y="13157"/>
                </a:lnTo>
                <a:lnTo>
                  <a:pt x="432498" y="25"/>
                </a:lnTo>
                <a:lnTo>
                  <a:pt x="425259" y="13157"/>
                </a:lnTo>
                <a:lnTo>
                  <a:pt x="419354" y="48996"/>
                </a:lnTo>
                <a:lnTo>
                  <a:pt x="415366" y="102171"/>
                </a:lnTo>
                <a:lnTo>
                  <a:pt x="413918" y="167284"/>
                </a:lnTo>
                <a:lnTo>
                  <a:pt x="415366" y="232410"/>
                </a:lnTo>
                <a:lnTo>
                  <a:pt x="419354" y="285584"/>
                </a:lnTo>
                <a:lnTo>
                  <a:pt x="425259" y="321424"/>
                </a:lnTo>
                <a:lnTo>
                  <a:pt x="432485" y="334568"/>
                </a:lnTo>
                <a:lnTo>
                  <a:pt x="439737" y="321424"/>
                </a:lnTo>
                <a:lnTo>
                  <a:pt x="445643" y="285584"/>
                </a:lnTo>
                <a:lnTo>
                  <a:pt x="449630" y="232410"/>
                </a:lnTo>
                <a:lnTo>
                  <a:pt x="451091" y="167284"/>
                </a:lnTo>
                <a:close/>
              </a:path>
              <a:path w="600075" h="334645">
                <a:moveTo>
                  <a:pt x="525437" y="167284"/>
                </a:moveTo>
                <a:lnTo>
                  <a:pt x="520687" y="114414"/>
                </a:lnTo>
                <a:lnTo>
                  <a:pt x="507504" y="68491"/>
                </a:lnTo>
                <a:lnTo>
                  <a:pt x="487387" y="32283"/>
                </a:lnTo>
                <a:lnTo>
                  <a:pt x="432498" y="25"/>
                </a:lnTo>
                <a:lnTo>
                  <a:pt x="454202" y="13157"/>
                </a:lnTo>
                <a:lnTo>
                  <a:pt x="471919" y="48996"/>
                </a:lnTo>
                <a:lnTo>
                  <a:pt x="483870" y="102171"/>
                </a:lnTo>
                <a:lnTo>
                  <a:pt x="488264" y="167284"/>
                </a:lnTo>
                <a:lnTo>
                  <a:pt x="483870" y="232410"/>
                </a:lnTo>
                <a:lnTo>
                  <a:pt x="471919" y="285584"/>
                </a:lnTo>
                <a:lnTo>
                  <a:pt x="454202" y="321424"/>
                </a:lnTo>
                <a:lnTo>
                  <a:pt x="432511" y="334568"/>
                </a:lnTo>
                <a:lnTo>
                  <a:pt x="461873" y="326047"/>
                </a:lnTo>
                <a:lnTo>
                  <a:pt x="487387" y="302298"/>
                </a:lnTo>
                <a:lnTo>
                  <a:pt x="507504" y="266090"/>
                </a:lnTo>
                <a:lnTo>
                  <a:pt x="520687" y="220167"/>
                </a:lnTo>
                <a:lnTo>
                  <a:pt x="525437" y="167284"/>
                </a:lnTo>
                <a:close/>
              </a:path>
              <a:path w="600075" h="334645">
                <a:moveTo>
                  <a:pt x="599795" y="167284"/>
                </a:moveTo>
                <a:lnTo>
                  <a:pt x="593813" y="122821"/>
                </a:lnTo>
                <a:lnTo>
                  <a:pt x="576948" y="82854"/>
                </a:lnTo>
                <a:lnTo>
                  <a:pt x="550786" y="48996"/>
                </a:lnTo>
                <a:lnTo>
                  <a:pt x="516928" y="22847"/>
                </a:lnTo>
                <a:lnTo>
                  <a:pt x="476973" y="5981"/>
                </a:lnTo>
                <a:lnTo>
                  <a:pt x="432511" y="0"/>
                </a:lnTo>
                <a:lnTo>
                  <a:pt x="473621" y="8534"/>
                </a:lnTo>
                <a:lnTo>
                  <a:pt x="509346" y="32283"/>
                </a:lnTo>
                <a:lnTo>
                  <a:pt x="537502" y="68491"/>
                </a:lnTo>
                <a:lnTo>
                  <a:pt x="555980" y="114414"/>
                </a:lnTo>
                <a:lnTo>
                  <a:pt x="562622" y="167284"/>
                </a:lnTo>
                <a:lnTo>
                  <a:pt x="555980" y="220167"/>
                </a:lnTo>
                <a:lnTo>
                  <a:pt x="537502" y="266090"/>
                </a:lnTo>
                <a:lnTo>
                  <a:pt x="509346" y="302298"/>
                </a:lnTo>
                <a:lnTo>
                  <a:pt x="473621" y="326047"/>
                </a:lnTo>
                <a:lnTo>
                  <a:pt x="432511" y="334568"/>
                </a:lnTo>
                <a:lnTo>
                  <a:pt x="476973" y="328599"/>
                </a:lnTo>
                <a:lnTo>
                  <a:pt x="516928" y="311734"/>
                </a:lnTo>
                <a:lnTo>
                  <a:pt x="550786" y="285584"/>
                </a:lnTo>
                <a:lnTo>
                  <a:pt x="576948" y="251726"/>
                </a:lnTo>
                <a:lnTo>
                  <a:pt x="593813" y="211759"/>
                </a:lnTo>
                <a:lnTo>
                  <a:pt x="599795" y="167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18303" y="6945261"/>
            <a:ext cx="855980" cy="202565"/>
          </a:xfrm>
          <a:custGeom>
            <a:avLst/>
            <a:gdLst/>
            <a:ahLst/>
            <a:cxnLst/>
            <a:rect l="l" t="t" r="r" b="b"/>
            <a:pathLst>
              <a:path w="855978" h="202565">
                <a:moveTo>
                  <a:pt x="21309" y="0"/>
                </a:moveTo>
                <a:lnTo>
                  <a:pt x="0" y="0"/>
                </a:lnTo>
                <a:lnTo>
                  <a:pt x="0" y="22890"/>
                </a:lnTo>
                <a:lnTo>
                  <a:pt x="21309" y="22890"/>
                </a:lnTo>
                <a:lnTo>
                  <a:pt x="21309" y="0"/>
                </a:lnTo>
                <a:close/>
              </a:path>
              <a:path w="855978" h="202565">
                <a:moveTo>
                  <a:pt x="20172" y="46697"/>
                </a:moveTo>
                <a:lnTo>
                  <a:pt x="1358" y="46697"/>
                </a:lnTo>
                <a:lnTo>
                  <a:pt x="1358" y="160713"/>
                </a:lnTo>
                <a:lnTo>
                  <a:pt x="20172" y="160713"/>
                </a:lnTo>
                <a:lnTo>
                  <a:pt x="20172" y="46697"/>
                </a:lnTo>
                <a:close/>
              </a:path>
              <a:path w="855978" h="202565">
                <a:moveTo>
                  <a:pt x="73558" y="46697"/>
                </a:moveTo>
                <a:lnTo>
                  <a:pt x="55422" y="46697"/>
                </a:lnTo>
                <a:lnTo>
                  <a:pt x="55422" y="160718"/>
                </a:lnTo>
                <a:lnTo>
                  <a:pt x="74244" y="160718"/>
                </a:lnTo>
                <a:lnTo>
                  <a:pt x="74244" y="97929"/>
                </a:lnTo>
                <a:lnTo>
                  <a:pt x="76676" y="80334"/>
                </a:lnTo>
                <a:lnTo>
                  <a:pt x="83335" y="68370"/>
                </a:lnTo>
                <a:lnTo>
                  <a:pt x="84528" y="67551"/>
                </a:lnTo>
                <a:lnTo>
                  <a:pt x="73558" y="67551"/>
                </a:lnTo>
                <a:lnTo>
                  <a:pt x="73558" y="46697"/>
                </a:lnTo>
                <a:close/>
              </a:path>
              <a:path w="855978" h="202565">
                <a:moveTo>
                  <a:pt x="143074" y="59385"/>
                </a:moveTo>
                <a:lnTo>
                  <a:pt x="105524" y="59385"/>
                </a:lnTo>
                <a:lnTo>
                  <a:pt x="117329" y="61415"/>
                </a:lnTo>
                <a:lnTo>
                  <a:pt x="125841" y="67462"/>
                </a:lnTo>
                <a:lnTo>
                  <a:pt x="130995" y="77462"/>
                </a:lnTo>
                <a:lnTo>
                  <a:pt x="132727" y="91351"/>
                </a:lnTo>
                <a:lnTo>
                  <a:pt x="132727" y="160718"/>
                </a:lnTo>
                <a:lnTo>
                  <a:pt x="151536" y="160718"/>
                </a:lnTo>
                <a:lnTo>
                  <a:pt x="151536" y="87274"/>
                </a:lnTo>
                <a:lnTo>
                  <a:pt x="148762" y="69033"/>
                </a:lnTo>
                <a:lnTo>
                  <a:pt x="143074" y="59385"/>
                </a:lnTo>
                <a:close/>
              </a:path>
              <a:path w="855978" h="202565">
                <a:moveTo>
                  <a:pt x="110731" y="43980"/>
                </a:moveTo>
                <a:lnTo>
                  <a:pt x="98327" y="45687"/>
                </a:lnTo>
                <a:lnTo>
                  <a:pt x="87644" y="50498"/>
                </a:lnTo>
                <a:lnTo>
                  <a:pt x="79211" y="57942"/>
                </a:lnTo>
                <a:lnTo>
                  <a:pt x="73558" y="67551"/>
                </a:lnTo>
                <a:lnTo>
                  <a:pt x="84528" y="67551"/>
                </a:lnTo>
                <a:lnTo>
                  <a:pt x="93269" y="61550"/>
                </a:lnTo>
                <a:lnTo>
                  <a:pt x="105524" y="59385"/>
                </a:lnTo>
                <a:lnTo>
                  <a:pt x="143074" y="59385"/>
                </a:lnTo>
                <a:lnTo>
                  <a:pt x="140739" y="55425"/>
                </a:lnTo>
                <a:lnTo>
                  <a:pt x="127913" y="46919"/>
                </a:lnTo>
                <a:lnTo>
                  <a:pt x="110731" y="43980"/>
                </a:lnTo>
                <a:close/>
              </a:path>
              <a:path w="855978" h="202565">
                <a:moveTo>
                  <a:pt x="195681" y="126936"/>
                </a:moveTo>
                <a:lnTo>
                  <a:pt x="177558" y="126936"/>
                </a:lnTo>
                <a:lnTo>
                  <a:pt x="182345" y="142969"/>
                </a:lnTo>
                <a:lnTo>
                  <a:pt x="192935" y="154368"/>
                </a:lnTo>
                <a:lnTo>
                  <a:pt x="208244" y="161176"/>
                </a:lnTo>
                <a:lnTo>
                  <a:pt x="227190" y="163436"/>
                </a:lnTo>
                <a:lnTo>
                  <a:pt x="244940" y="160822"/>
                </a:lnTo>
                <a:lnTo>
                  <a:pt x="259014" y="153576"/>
                </a:lnTo>
                <a:lnTo>
                  <a:pt x="262751" y="149148"/>
                </a:lnTo>
                <a:lnTo>
                  <a:pt x="226961" y="149148"/>
                </a:lnTo>
                <a:lnTo>
                  <a:pt x="215768" y="147878"/>
                </a:lnTo>
                <a:lnTo>
                  <a:pt x="206059" y="143910"/>
                </a:lnTo>
                <a:lnTo>
                  <a:pt x="198981" y="137007"/>
                </a:lnTo>
                <a:lnTo>
                  <a:pt x="195681" y="126936"/>
                </a:lnTo>
                <a:close/>
              </a:path>
              <a:path w="855978" h="202565">
                <a:moveTo>
                  <a:pt x="224472" y="43980"/>
                </a:moveTo>
                <a:lnTo>
                  <a:pt x="207234" y="46618"/>
                </a:lnTo>
                <a:lnTo>
                  <a:pt x="193841" y="53868"/>
                </a:lnTo>
                <a:lnTo>
                  <a:pt x="185165" y="64730"/>
                </a:lnTo>
                <a:lnTo>
                  <a:pt x="182079" y="78206"/>
                </a:lnTo>
                <a:lnTo>
                  <a:pt x="184458" y="90962"/>
                </a:lnTo>
                <a:lnTo>
                  <a:pt x="191066" y="99828"/>
                </a:lnTo>
                <a:lnTo>
                  <a:pt x="201116" y="105588"/>
                </a:lnTo>
                <a:lnTo>
                  <a:pt x="213817" y="109029"/>
                </a:lnTo>
                <a:lnTo>
                  <a:pt x="233997" y="113118"/>
                </a:lnTo>
                <a:lnTo>
                  <a:pt x="243231" y="115670"/>
                </a:lnTo>
                <a:lnTo>
                  <a:pt x="249405" y="119262"/>
                </a:lnTo>
                <a:lnTo>
                  <a:pt x="252860" y="123916"/>
                </a:lnTo>
                <a:lnTo>
                  <a:pt x="253936" y="129654"/>
                </a:lnTo>
                <a:lnTo>
                  <a:pt x="251921" y="137870"/>
                </a:lnTo>
                <a:lnTo>
                  <a:pt x="246316" y="143997"/>
                </a:lnTo>
                <a:lnTo>
                  <a:pt x="237777" y="147826"/>
                </a:lnTo>
                <a:lnTo>
                  <a:pt x="226961" y="149148"/>
                </a:lnTo>
                <a:lnTo>
                  <a:pt x="262751" y="149148"/>
                </a:lnTo>
                <a:lnTo>
                  <a:pt x="268286" y="142589"/>
                </a:lnTo>
                <a:lnTo>
                  <a:pt x="271627" y="128752"/>
                </a:lnTo>
                <a:lnTo>
                  <a:pt x="269636" y="116662"/>
                </a:lnTo>
                <a:lnTo>
                  <a:pt x="263861" y="107697"/>
                </a:lnTo>
                <a:lnTo>
                  <a:pt x="254600" y="101497"/>
                </a:lnTo>
                <a:lnTo>
                  <a:pt x="242150" y="97701"/>
                </a:lnTo>
                <a:lnTo>
                  <a:pt x="219481" y="93395"/>
                </a:lnTo>
                <a:lnTo>
                  <a:pt x="210820" y="91160"/>
                </a:lnTo>
                <a:lnTo>
                  <a:pt x="204582" y="87950"/>
                </a:lnTo>
                <a:lnTo>
                  <a:pt x="200809" y="83383"/>
                </a:lnTo>
                <a:lnTo>
                  <a:pt x="199542" y="77076"/>
                </a:lnTo>
                <a:lnTo>
                  <a:pt x="201303" y="69483"/>
                </a:lnTo>
                <a:lnTo>
                  <a:pt x="206316" y="63612"/>
                </a:lnTo>
                <a:lnTo>
                  <a:pt x="214174" y="59825"/>
                </a:lnTo>
                <a:lnTo>
                  <a:pt x="224472" y="58483"/>
                </a:lnTo>
                <a:lnTo>
                  <a:pt x="261235" y="58483"/>
                </a:lnTo>
                <a:lnTo>
                  <a:pt x="255809" y="52336"/>
                </a:lnTo>
                <a:lnTo>
                  <a:pt x="242222" y="46086"/>
                </a:lnTo>
                <a:lnTo>
                  <a:pt x="224472" y="43980"/>
                </a:lnTo>
                <a:close/>
              </a:path>
              <a:path w="855978" h="202565">
                <a:moveTo>
                  <a:pt x="261235" y="58483"/>
                </a:moveTo>
                <a:lnTo>
                  <a:pt x="224472" y="58483"/>
                </a:lnTo>
                <a:lnTo>
                  <a:pt x="235132" y="59725"/>
                </a:lnTo>
                <a:lnTo>
                  <a:pt x="243432" y="63326"/>
                </a:lnTo>
                <a:lnTo>
                  <a:pt x="249052" y="69097"/>
                </a:lnTo>
                <a:lnTo>
                  <a:pt x="251675" y="76847"/>
                </a:lnTo>
                <a:lnTo>
                  <a:pt x="269125" y="76847"/>
                </a:lnTo>
                <a:lnTo>
                  <a:pt x="264891" y="62625"/>
                </a:lnTo>
                <a:lnTo>
                  <a:pt x="261235" y="58483"/>
                </a:lnTo>
                <a:close/>
              </a:path>
              <a:path w="855978" h="202565">
                <a:moveTo>
                  <a:pt x="318528" y="46697"/>
                </a:moveTo>
                <a:lnTo>
                  <a:pt x="300393" y="46697"/>
                </a:lnTo>
                <a:lnTo>
                  <a:pt x="300393" y="201066"/>
                </a:lnTo>
                <a:lnTo>
                  <a:pt x="319214" y="201066"/>
                </a:lnTo>
                <a:lnTo>
                  <a:pt x="319214" y="140766"/>
                </a:lnTo>
                <a:lnTo>
                  <a:pt x="332521" y="140766"/>
                </a:lnTo>
                <a:lnTo>
                  <a:pt x="327432" y="136629"/>
                </a:lnTo>
                <a:lnTo>
                  <a:pt x="320642" y="122879"/>
                </a:lnTo>
                <a:lnTo>
                  <a:pt x="318312" y="105181"/>
                </a:lnTo>
                <a:lnTo>
                  <a:pt x="318312" y="102006"/>
                </a:lnTo>
                <a:lnTo>
                  <a:pt x="320642" y="84338"/>
                </a:lnTo>
                <a:lnTo>
                  <a:pt x="327432" y="70667"/>
                </a:lnTo>
                <a:lnTo>
                  <a:pt x="331301" y="67551"/>
                </a:lnTo>
                <a:lnTo>
                  <a:pt x="318528" y="67551"/>
                </a:lnTo>
                <a:lnTo>
                  <a:pt x="318528" y="46697"/>
                </a:lnTo>
                <a:close/>
              </a:path>
              <a:path w="855978" h="202565">
                <a:moveTo>
                  <a:pt x="332521" y="140766"/>
                </a:moveTo>
                <a:lnTo>
                  <a:pt x="319214" y="140766"/>
                </a:lnTo>
                <a:lnTo>
                  <a:pt x="324872" y="149184"/>
                </a:lnTo>
                <a:lnTo>
                  <a:pt x="333209" y="156435"/>
                </a:lnTo>
                <a:lnTo>
                  <a:pt x="344014" y="161519"/>
                </a:lnTo>
                <a:lnTo>
                  <a:pt x="357073" y="163436"/>
                </a:lnTo>
                <a:lnTo>
                  <a:pt x="377243" y="159190"/>
                </a:lnTo>
                <a:lnTo>
                  <a:pt x="391255" y="148704"/>
                </a:lnTo>
                <a:lnTo>
                  <a:pt x="353212" y="148704"/>
                </a:lnTo>
                <a:lnTo>
                  <a:pt x="338388" y="145536"/>
                </a:lnTo>
                <a:lnTo>
                  <a:pt x="332521" y="140766"/>
                </a:lnTo>
                <a:close/>
              </a:path>
              <a:path w="855978" h="202565">
                <a:moveTo>
                  <a:pt x="391221" y="58712"/>
                </a:moveTo>
                <a:lnTo>
                  <a:pt x="353212" y="58712"/>
                </a:lnTo>
                <a:lnTo>
                  <a:pt x="368239" y="61999"/>
                </a:lnTo>
                <a:lnTo>
                  <a:pt x="379420" y="71237"/>
                </a:lnTo>
                <a:lnTo>
                  <a:pt x="386393" y="85490"/>
                </a:lnTo>
                <a:lnTo>
                  <a:pt x="388797" y="103822"/>
                </a:lnTo>
                <a:lnTo>
                  <a:pt x="386393" y="122022"/>
                </a:lnTo>
                <a:lnTo>
                  <a:pt x="379420" y="136207"/>
                </a:lnTo>
                <a:lnTo>
                  <a:pt x="368239" y="145420"/>
                </a:lnTo>
                <a:lnTo>
                  <a:pt x="353212" y="148704"/>
                </a:lnTo>
                <a:lnTo>
                  <a:pt x="391255" y="148704"/>
                </a:lnTo>
                <a:lnTo>
                  <a:pt x="393338" y="147145"/>
                </a:lnTo>
                <a:lnTo>
                  <a:pt x="403993" y="128342"/>
                </a:lnTo>
                <a:lnTo>
                  <a:pt x="407847" y="103822"/>
                </a:lnTo>
                <a:lnTo>
                  <a:pt x="403993" y="79170"/>
                </a:lnTo>
                <a:lnTo>
                  <a:pt x="393338" y="60299"/>
                </a:lnTo>
                <a:lnTo>
                  <a:pt x="391221" y="58712"/>
                </a:lnTo>
                <a:close/>
              </a:path>
              <a:path w="855978" h="202565">
                <a:moveTo>
                  <a:pt x="357073" y="43980"/>
                </a:moveTo>
                <a:lnTo>
                  <a:pt x="343463" y="46037"/>
                </a:lnTo>
                <a:lnTo>
                  <a:pt x="332362" y="51431"/>
                </a:lnTo>
                <a:lnTo>
                  <a:pt x="323979" y="58992"/>
                </a:lnTo>
                <a:lnTo>
                  <a:pt x="318528" y="67551"/>
                </a:lnTo>
                <a:lnTo>
                  <a:pt x="331301" y="67551"/>
                </a:lnTo>
                <a:lnTo>
                  <a:pt x="338388" y="61842"/>
                </a:lnTo>
                <a:lnTo>
                  <a:pt x="353212" y="58712"/>
                </a:lnTo>
                <a:lnTo>
                  <a:pt x="391221" y="58712"/>
                </a:lnTo>
                <a:lnTo>
                  <a:pt x="377243" y="48229"/>
                </a:lnTo>
                <a:lnTo>
                  <a:pt x="357073" y="43980"/>
                </a:lnTo>
                <a:close/>
              </a:path>
              <a:path w="855978" h="202565">
                <a:moveTo>
                  <a:pt x="456140" y="0"/>
                </a:moveTo>
                <a:lnTo>
                  <a:pt x="434835" y="0"/>
                </a:lnTo>
                <a:lnTo>
                  <a:pt x="434835" y="22890"/>
                </a:lnTo>
                <a:lnTo>
                  <a:pt x="456140" y="22890"/>
                </a:lnTo>
                <a:lnTo>
                  <a:pt x="456140" y="0"/>
                </a:lnTo>
                <a:close/>
              </a:path>
              <a:path w="855978" h="202565">
                <a:moveTo>
                  <a:pt x="455009" y="46697"/>
                </a:moveTo>
                <a:lnTo>
                  <a:pt x="436194" y="46697"/>
                </a:lnTo>
                <a:lnTo>
                  <a:pt x="436194" y="160713"/>
                </a:lnTo>
                <a:lnTo>
                  <a:pt x="455009" y="160713"/>
                </a:lnTo>
                <a:lnTo>
                  <a:pt x="455009" y="46697"/>
                </a:lnTo>
                <a:close/>
              </a:path>
              <a:path w="855978" h="202565">
                <a:moveTo>
                  <a:pt x="508393" y="46697"/>
                </a:moveTo>
                <a:lnTo>
                  <a:pt x="490258" y="46697"/>
                </a:lnTo>
                <a:lnTo>
                  <a:pt x="490258" y="160718"/>
                </a:lnTo>
                <a:lnTo>
                  <a:pt x="509079" y="160718"/>
                </a:lnTo>
                <a:lnTo>
                  <a:pt x="509079" y="104495"/>
                </a:lnTo>
                <a:lnTo>
                  <a:pt x="511948" y="85625"/>
                </a:lnTo>
                <a:lnTo>
                  <a:pt x="518764" y="73672"/>
                </a:lnTo>
                <a:lnTo>
                  <a:pt x="508393" y="73672"/>
                </a:lnTo>
                <a:lnTo>
                  <a:pt x="508393" y="46697"/>
                </a:lnTo>
                <a:close/>
              </a:path>
              <a:path w="855978" h="202565">
                <a:moveTo>
                  <a:pt x="547611" y="44208"/>
                </a:moveTo>
                <a:lnTo>
                  <a:pt x="544664" y="44208"/>
                </a:lnTo>
                <a:lnTo>
                  <a:pt x="532621" y="46165"/>
                </a:lnTo>
                <a:lnTo>
                  <a:pt x="522109" y="51882"/>
                </a:lnTo>
                <a:lnTo>
                  <a:pt x="513807" y="61128"/>
                </a:lnTo>
                <a:lnTo>
                  <a:pt x="508393" y="73672"/>
                </a:lnTo>
                <a:lnTo>
                  <a:pt x="518764" y="73672"/>
                </a:lnTo>
                <a:lnTo>
                  <a:pt x="519620" y="72170"/>
                </a:lnTo>
                <a:lnTo>
                  <a:pt x="530692" y="64111"/>
                </a:lnTo>
                <a:lnTo>
                  <a:pt x="543763" y="61429"/>
                </a:lnTo>
                <a:lnTo>
                  <a:pt x="553504" y="61429"/>
                </a:lnTo>
                <a:lnTo>
                  <a:pt x="553504" y="45110"/>
                </a:lnTo>
                <a:lnTo>
                  <a:pt x="550786" y="44424"/>
                </a:lnTo>
                <a:lnTo>
                  <a:pt x="547611" y="44208"/>
                </a:lnTo>
                <a:close/>
              </a:path>
              <a:path w="855978" h="202565">
                <a:moveTo>
                  <a:pt x="553504" y="61429"/>
                </a:moveTo>
                <a:lnTo>
                  <a:pt x="546709" y="61429"/>
                </a:lnTo>
                <a:lnTo>
                  <a:pt x="550786" y="61658"/>
                </a:lnTo>
                <a:lnTo>
                  <a:pt x="553504" y="62331"/>
                </a:lnTo>
                <a:lnTo>
                  <a:pt x="553504" y="61429"/>
                </a:lnTo>
                <a:close/>
              </a:path>
              <a:path w="855978" h="202565">
                <a:moveTo>
                  <a:pt x="593813" y="46697"/>
                </a:moveTo>
                <a:lnTo>
                  <a:pt x="574776" y="46697"/>
                </a:lnTo>
                <a:lnTo>
                  <a:pt x="574776" y="120141"/>
                </a:lnTo>
                <a:lnTo>
                  <a:pt x="577446" y="138570"/>
                </a:lnTo>
                <a:lnTo>
                  <a:pt x="585258" y="152157"/>
                </a:lnTo>
                <a:lnTo>
                  <a:pt x="597916" y="160559"/>
                </a:lnTo>
                <a:lnTo>
                  <a:pt x="615124" y="163436"/>
                </a:lnTo>
                <a:lnTo>
                  <a:pt x="627296" y="161796"/>
                </a:lnTo>
                <a:lnTo>
                  <a:pt x="637679" y="157118"/>
                </a:lnTo>
                <a:lnTo>
                  <a:pt x="645853" y="149763"/>
                </a:lnTo>
                <a:lnTo>
                  <a:pt x="646460" y="148704"/>
                </a:lnTo>
                <a:lnTo>
                  <a:pt x="620560" y="148704"/>
                </a:lnTo>
                <a:lnTo>
                  <a:pt x="608826" y="146638"/>
                </a:lnTo>
                <a:lnTo>
                  <a:pt x="600471" y="140512"/>
                </a:lnTo>
                <a:lnTo>
                  <a:pt x="595474" y="130434"/>
                </a:lnTo>
                <a:lnTo>
                  <a:pt x="593813" y="116509"/>
                </a:lnTo>
                <a:lnTo>
                  <a:pt x="593813" y="46697"/>
                </a:lnTo>
                <a:close/>
              </a:path>
              <a:path w="855978" h="202565">
                <a:moveTo>
                  <a:pt x="669759" y="140093"/>
                </a:moveTo>
                <a:lnTo>
                  <a:pt x="651395" y="140093"/>
                </a:lnTo>
                <a:lnTo>
                  <a:pt x="651395" y="160718"/>
                </a:lnTo>
                <a:lnTo>
                  <a:pt x="669759" y="160718"/>
                </a:lnTo>
                <a:lnTo>
                  <a:pt x="669759" y="140093"/>
                </a:lnTo>
                <a:close/>
              </a:path>
              <a:path w="855978" h="202565">
                <a:moveTo>
                  <a:pt x="669759" y="46697"/>
                </a:moveTo>
                <a:lnTo>
                  <a:pt x="650709" y="46697"/>
                </a:lnTo>
                <a:lnTo>
                  <a:pt x="650709" y="109486"/>
                </a:lnTo>
                <a:lnTo>
                  <a:pt x="648422" y="127187"/>
                </a:lnTo>
                <a:lnTo>
                  <a:pt x="642097" y="139382"/>
                </a:lnTo>
                <a:lnTo>
                  <a:pt x="632541" y="146434"/>
                </a:lnTo>
                <a:lnTo>
                  <a:pt x="620560" y="148704"/>
                </a:lnTo>
                <a:lnTo>
                  <a:pt x="646460" y="148704"/>
                </a:lnTo>
                <a:lnTo>
                  <a:pt x="651395" y="140093"/>
                </a:lnTo>
                <a:lnTo>
                  <a:pt x="669759" y="140093"/>
                </a:lnTo>
                <a:lnTo>
                  <a:pt x="669759" y="46697"/>
                </a:lnTo>
                <a:close/>
              </a:path>
              <a:path w="855978" h="202565">
                <a:moveTo>
                  <a:pt x="684390" y="186550"/>
                </a:moveTo>
                <a:lnTo>
                  <a:pt x="684390" y="201523"/>
                </a:lnTo>
                <a:lnTo>
                  <a:pt x="687793" y="202196"/>
                </a:lnTo>
                <a:lnTo>
                  <a:pt x="690740" y="202425"/>
                </a:lnTo>
                <a:lnTo>
                  <a:pt x="694131" y="202425"/>
                </a:lnTo>
                <a:lnTo>
                  <a:pt x="707807" y="200498"/>
                </a:lnTo>
                <a:lnTo>
                  <a:pt x="717340" y="194662"/>
                </a:lnTo>
                <a:lnTo>
                  <a:pt x="721555" y="187236"/>
                </a:lnTo>
                <a:lnTo>
                  <a:pt x="688238" y="187236"/>
                </a:lnTo>
                <a:lnTo>
                  <a:pt x="686422" y="187007"/>
                </a:lnTo>
                <a:lnTo>
                  <a:pt x="684390" y="186550"/>
                </a:lnTo>
                <a:close/>
              </a:path>
              <a:path w="855978" h="202565">
                <a:moveTo>
                  <a:pt x="724738" y="46697"/>
                </a:moveTo>
                <a:lnTo>
                  <a:pt x="705929" y="46697"/>
                </a:lnTo>
                <a:lnTo>
                  <a:pt x="705929" y="183832"/>
                </a:lnTo>
                <a:lnTo>
                  <a:pt x="701167" y="187236"/>
                </a:lnTo>
                <a:lnTo>
                  <a:pt x="721555" y="187236"/>
                </a:lnTo>
                <a:lnTo>
                  <a:pt x="722920" y="184830"/>
                </a:lnTo>
                <a:lnTo>
                  <a:pt x="724738" y="170916"/>
                </a:lnTo>
                <a:lnTo>
                  <a:pt x="724738" y="46697"/>
                </a:lnTo>
                <a:close/>
              </a:path>
              <a:path w="855978" h="202565">
                <a:moveTo>
                  <a:pt x="725878" y="0"/>
                </a:moveTo>
                <a:lnTo>
                  <a:pt x="704570" y="0"/>
                </a:lnTo>
                <a:lnTo>
                  <a:pt x="704570" y="22890"/>
                </a:lnTo>
                <a:lnTo>
                  <a:pt x="725878" y="22890"/>
                </a:lnTo>
                <a:lnTo>
                  <a:pt x="725878" y="0"/>
                </a:lnTo>
                <a:close/>
              </a:path>
              <a:path w="855978" h="202565">
                <a:moveTo>
                  <a:pt x="806437" y="43980"/>
                </a:moveTo>
                <a:lnTo>
                  <a:pt x="785227" y="48172"/>
                </a:lnTo>
                <a:lnTo>
                  <a:pt x="768184" y="60183"/>
                </a:lnTo>
                <a:lnTo>
                  <a:pt x="756838" y="79164"/>
                </a:lnTo>
                <a:lnTo>
                  <a:pt x="752716" y="104266"/>
                </a:lnTo>
                <a:lnTo>
                  <a:pt x="756761" y="129006"/>
                </a:lnTo>
                <a:lnTo>
                  <a:pt x="768075" y="147624"/>
                </a:lnTo>
                <a:lnTo>
                  <a:pt x="785425" y="159356"/>
                </a:lnTo>
                <a:lnTo>
                  <a:pt x="807580" y="163436"/>
                </a:lnTo>
                <a:lnTo>
                  <a:pt x="823583" y="161180"/>
                </a:lnTo>
                <a:lnTo>
                  <a:pt x="837523" y="154397"/>
                </a:lnTo>
                <a:lnTo>
                  <a:pt x="843143" y="148475"/>
                </a:lnTo>
                <a:lnTo>
                  <a:pt x="807580" y="148475"/>
                </a:lnTo>
                <a:lnTo>
                  <a:pt x="792820" y="145798"/>
                </a:lnTo>
                <a:lnTo>
                  <a:pt x="781505" y="137936"/>
                </a:lnTo>
                <a:lnTo>
                  <a:pt x="774102" y="125142"/>
                </a:lnTo>
                <a:lnTo>
                  <a:pt x="771080" y="107670"/>
                </a:lnTo>
                <a:lnTo>
                  <a:pt x="855408" y="107670"/>
                </a:lnTo>
                <a:lnTo>
                  <a:pt x="855408" y="100190"/>
                </a:lnTo>
                <a:lnTo>
                  <a:pt x="854567" y="94068"/>
                </a:lnTo>
                <a:lnTo>
                  <a:pt x="771753" y="94068"/>
                </a:lnTo>
                <a:lnTo>
                  <a:pt x="775994" y="78766"/>
                </a:lnTo>
                <a:lnTo>
                  <a:pt x="783570" y="67859"/>
                </a:lnTo>
                <a:lnTo>
                  <a:pt x="793909" y="61329"/>
                </a:lnTo>
                <a:lnTo>
                  <a:pt x="806437" y="59156"/>
                </a:lnTo>
                <a:lnTo>
                  <a:pt x="841187" y="59156"/>
                </a:lnTo>
                <a:lnTo>
                  <a:pt x="828340" y="48651"/>
                </a:lnTo>
                <a:lnTo>
                  <a:pt x="806437" y="43980"/>
                </a:lnTo>
                <a:close/>
              </a:path>
              <a:path w="855978" h="202565">
                <a:moveTo>
                  <a:pt x="854722" y="127165"/>
                </a:moveTo>
                <a:lnTo>
                  <a:pt x="837044" y="127165"/>
                </a:lnTo>
                <a:lnTo>
                  <a:pt x="832597" y="136329"/>
                </a:lnTo>
                <a:lnTo>
                  <a:pt x="826303" y="143006"/>
                </a:lnTo>
                <a:lnTo>
                  <a:pt x="818013" y="147090"/>
                </a:lnTo>
                <a:lnTo>
                  <a:pt x="807580" y="148475"/>
                </a:lnTo>
                <a:lnTo>
                  <a:pt x="843143" y="148475"/>
                </a:lnTo>
                <a:lnTo>
                  <a:pt x="848278" y="143065"/>
                </a:lnTo>
                <a:lnTo>
                  <a:pt x="854722" y="127165"/>
                </a:lnTo>
                <a:close/>
              </a:path>
              <a:path w="855978" h="202565">
                <a:moveTo>
                  <a:pt x="841187" y="59156"/>
                </a:moveTo>
                <a:lnTo>
                  <a:pt x="806437" y="59156"/>
                </a:lnTo>
                <a:lnTo>
                  <a:pt x="819765" y="61839"/>
                </a:lnTo>
                <a:lnTo>
                  <a:pt x="829222" y="69221"/>
                </a:lnTo>
                <a:lnTo>
                  <a:pt x="834939" y="80298"/>
                </a:lnTo>
                <a:lnTo>
                  <a:pt x="837044" y="94068"/>
                </a:lnTo>
                <a:lnTo>
                  <a:pt x="854567" y="94068"/>
                </a:lnTo>
                <a:lnTo>
                  <a:pt x="852507" y="79073"/>
                </a:lnTo>
                <a:lnTo>
                  <a:pt x="843591" y="61121"/>
                </a:lnTo>
                <a:lnTo>
                  <a:pt x="841187" y="59156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128" y="2142007"/>
            <a:ext cx="10700385" cy="4770120"/>
            <a:chOff x="-8128" y="2142007"/>
            <a:chExt cx="10700385" cy="477012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602400" y="2142007"/>
              <a:ext cx="4089603" cy="2979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8128" y="2262352"/>
              <a:ext cx="8914777" cy="46496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101" y="58496"/>
            <a:ext cx="10287000" cy="1900555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ts val="11925"/>
              </a:lnSpc>
              <a:spcBef>
                <a:spcPts val="130"/>
              </a:spcBef>
            </a:pPr>
            <a:r>
              <a:rPr lang="en-US" sz="10100" b="1" i="0" u="none" strike="noStrike" dirty="0" smtClean="0">
                <a:latin typeface="Arial"/>
              </a:rPr>
              <a:t>  </a:t>
            </a:r>
            <a:r>
              <a:rPr lang="uk-UA" sz="10100" b="1" i="0" u="none" strike="noStrike" dirty="0" smtClean="0">
                <a:latin typeface="Arial"/>
              </a:rPr>
              <a:t>   </a:t>
            </a:r>
            <a:r>
              <a:rPr lang="uk" sz="8000" b="1" i="0" u="none" strike="noStrike" dirty="0" smtClean="0"/>
              <a:t>90-ті </a:t>
            </a:r>
            <a:r>
              <a:rPr lang="uk" sz="8000" b="1" i="0" u="none" strike="noStrike" dirty="0" smtClean="0"/>
              <a:t>роки/2000</a:t>
            </a:r>
            <a:r>
              <a:rPr lang="uk" sz="8000" b="1" i="0" u="none" strike="noStrike" dirty="0"/>
              <a:t>+</a:t>
            </a:r>
            <a:endParaRPr sz="8000" dirty="0"/>
          </a:p>
          <a:p>
            <a:pPr marR="138430" algn="ctr" rtl="0">
              <a:lnSpc>
                <a:spcPts val="2805"/>
              </a:lnSpc>
            </a:pPr>
            <a:r>
              <a:rPr lang="uk" sz="2500" b="1" i="0" u="none" strike="noStrike" dirty="0">
                <a:latin typeface="Arial"/>
              </a:rPr>
              <a:t>Спад у гірничодобувній промисловості та </a:t>
            </a:r>
            <a:r>
              <a:rPr lang="uk" sz="2500" b="1" i="0" u="none" strike="noStrike" dirty="0" smtClean="0">
                <a:latin typeface="Arial"/>
              </a:rPr>
              <a:t>перехід</a:t>
            </a:r>
            <a:endParaRPr sz="2500" dirty="0"/>
          </a:p>
        </p:txBody>
      </p:sp>
      <p:sp>
        <p:nvSpPr>
          <p:cNvPr id="6" name="object 6"/>
          <p:cNvSpPr txBox="1"/>
          <p:nvPr/>
        </p:nvSpPr>
        <p:spPr>
          <a:xfrm>
            <a:off x="4356100" y="6372225"/>
            <a:ext cx="2829356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5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3-е покоління</a:t>
            </a:r>
            <a:endParaRPr sz="25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5734" y="76491"/>
            <a:ext cx="2887345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spc="-20">
                <a:latin typeface="Arial"/>
              </a:rPr>
              <a:t>2023</a:t>
            </a:r>
            <a:endParaRPr sz="10100"/>
          </a:p>
        </p:txBody>
      </p:sp>
      <p:sp>
        <p:nvSpPr>
          <p:cNvPr id="3" name="object 3"/>
          <p:cNvSpPr txBox="1"/>
          <p:nvPr/>
        </p:nvSpPr>
        <p:spPr>
          <a:xfrm>
            <a:off x="3200298" y="4107205"/>
            <a:ext cx="7328002" cy="1016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65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1 000 000 000 + т</a:t>
            </a:r>
            <a:endParaRPr sz="6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5779" y="2602242"/>
            <a:ext cx="10134600" cy="4368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більше 1 мільярда тонн з початку видобутку корисних копалин в басейні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0244" y="2923603"/>
            <a:ext cx="9281160" cy="2881630"/>
            <a:chOff x="790244" y="2923603"/>
            <a:chExt cx="9281160" cy="2881630"/>
          </a:xfrm>
        </p:grpSpPr>
        <p:sp>
          <p:nvSpPr>
            <p:cNvPr id="6" name="object 6"/>
            <p:cNvSpPr/>
            <p:nvPr/>
          </p:nvSpPr>
          <p:spPr>
            <a:xfrm>
              <a:off x="790244" y="3687343"/>
              <a:ext cx="2117725" cy="2117725"/>
            </a:xfrm>
            <a:custGeom>
              <a:avLst/>
              <a:gdLst/>
              <a:ahLst/>
              <a:cxnLst/>
              <a:rect l="l" t="t" r="r" b="b"/>
              <a:pathLst>
                <a:path w="2117725" h="2117725">
                  <a:moveTo>
                    <a:pt x="1058646" y="0"/>
                  </a:moveTo>
                  <a:lnTo>
                    <a:pt x="1010188" y="1089"/>
                  </a:lnTo>
                  <a:lnTo>
                    <a:pt x="962288" y="4326"/>
                  </a:lnTo>
                  <a:lnTo>
                    <a:pt x="914995" y="9664"/>
                  </a:lnTo>
                  <a:lnTo>
                    <a:pt x="868354" y="17056"/>
                  </a:lnTo>
                  <a:lnTo>
                    <a:pt x="822413" y="26455"/>
                  </a:lnTo>
                  <a:lnTo>
                    <a:pt x="777217" y="37816"/>
                  </a:lnTo>
                  <a:lnTo>
                    <a:pt x="732815" y="51090"/>
                  </a:lnTo>
                  <a:lnTo>
                    <a:pt x="689252" y="66232"/>
                  </a:lnTo>
                  <a:lnTo>
                    <a:pt x="646575" y="83194"/>
                  </a:lnTo>
                  <a:lnTo>
                    <a:pt x="604831" y="101930"/>
                  </a:lnTo>
                  <a:lnTo>
                    <a:pt x="564067" y="122393"/>
                  </a:lnTo>
                  <a:lnTo>
                    <a:pt x="524329" y="144537"/>
                  </a:lnTo>
                  <a:lnTo>
                    <a:pt x="485664" y="168315"/>
                  </a:lnTo>
                  <a:lnTo>
                    <a:pt x="448119" y="193679"/>
                  </a:lnTo>
                  <a:lnTo>
                    <a:pt x="411741" y="220584"/>
                  </a:lnTo>
                  <a:lnTo>
                    <a:pt x="376575" y="248982"/>
                  </a:lnTo>
                  <a:lnTo>
                    <a:pt x="342670" y="278828"/>
                  </a:lnTo>
                  <a:lnTo>
                    <a:pt x="310072" y="310073"/>
                  </a:lnTo>
                  <a:lnTo>
                    <a:pt x="278826" y="342672"/>
                  </a:lnTo>
                  <a:lnTo>
                    <a:pt x="248981" y="376578"/>
                  </a:lnTo>
                  <a:lnTo>
                    <a:pt x="220583" y="411743"/>
                  </a:lnTo>
                  <a:lnTo>
                    <a:pt x="193679" y="448122"/>
                  </a:lnTo>
                  <a:lnTo>
                    <a:pt x="168314" y="485667"/>
                  </a:lnTo>
                  <a:lnTo>
                    <a:pt x="144537" y="524333"/>
                  </a:lnTo>
                  <a:lnTo>
                    <a:pt x="122393" y="564071"/>
                  </a:lnTo>
                  <a:lnTo>
                    <a:pt x="101930" y="604836"/>
                  </a:lnTo>
                  <a:lnTo>
                    <a:pt x="83194" y="646580"/>
                  </a:lnTo>
                  <a:lnTo>
                    <a:pt x="66232" y="689258"/>
                  </a:lnTo>
                  <a:lnTo>
                    <a:pt x="51090" y="732822"/>
                  </a:lnTo>
                  <a:lnTo>
                    <a:pt x="37816" y="777225"/>
                  </a:lnTo>
                  <a:lnTo>
                    <a:pt x="26455" y="822421"/>
                  </a:lnTo>
                  <a:lnTo>
                    <a:pt x="17056" y="868363"/>
                  </a:lnTo>
                  <a:lnTo>
                    <a:pt x="9664" y="915005"/>
                  </a:lnTo>
                  <a:lnTo>
                    <a:pt x="4326" y="962299"/>
                  </a:lnTo>
                  <a:lnTo>
                    <a:pt x="1089" y="1010199"/>
                  </a:lnTo>
                  <a:lnTo>
                    <a:pt x="0" y="1058659"/>
                  </a:lnTo>
                  <a:lnTo>
                    <a:pt x="1089" y="1107117"/>
                  </a:lnTo>
                  <a:lnTo>
                    <a:pt x="4326" y="1155017"/>
                  </a:lnTo>
                  <a:lnTo>
                    <a:pt x="9664" y="1202310"/>
                  </a:lnTo>
                  <a:lnTo>
                    <a:pt x="17056" y="1248951"/>
                  </a:lnTo>
                  <a:lnTo>
                    <a:pt x="26455" y="1294892"/>
                  </a:lnTo>
                  <a:lnTo>
                    <a:pt x="37816" y="1340087"/>
                  </a:lnTo>
                  <a:lnTo>
                    <a:pt x="51090" y="1384490"/>
                  </a:lnTo>
                  <a:lnTo>
                    <a:pt x="66232" y="1428053"/>
                  </a:lnTo>
                  <a:lnTo>
                    <a:pt x="83194" y="1470730"/>
                  </a:lnTo>
                  <a:lnTo>
                    <a:pt x="101930" y="1512474"/>
                  </a:lnTo>
                  <a:lnTo>
                    <a:pt x="122393" y="1553238"/>
                  </a:lnTo>
                  <a:lnTo>
                    <a:pt x="144537" y="1592976"/>
                  </a:lnTo>
                  <a:lnTo>
                    <a:pt x="168314" y="1631641"/>
                  </a:lnTo>
                  <a:lnTo>
                    <a:pt x="193679" y="1669186"/>
                  </a:lnTo>
                  <a:lnTo>
                    <a:pt x="220583" y="1705564"/>
                  </a:lnTo>
                  <a:lnTo>
                    <a:pt x="248981" y="1740729"/>
                  </a:lnTo>
                  <a:lnTo>
                    <a:pt x="278826" y="1774635"/>
                  </a:lnTo>
                  <a:lnTo>
                    <a:pt x="310072" y="1807233"/>
                  </a:lnTo>
                  <a:lnTo>
                    <a:pt x="342670" y="1838478"/>
                  </a:lnTo>
                  <a:lnTo>
                    <a:pt x="376575" y="1868324"/>
                  </a:lnTo>
                  <a:lnTo>
                    <a:pt x="411741" y="1896722"/>
                  </a:lnTo>
                  <a:lnTo>
                    <a:pt x="448119" y="1923626"/>
                  </a:lnTo>
                  <a:lnTo>
                    <a:pt x="485664" y="1948991"/>
                  </a:lnTo>
                  <a:lnTo>
                    <a:pt x="524329" y="1972768"/>
                  </a:lnTo>
                  <a:lnTo>
                    <a:pt x="564067" y="1994912"/>
                  </a:lnTo>
                  <a:lnTo>
                    <a:pt x="604831" y="2015375"/>
                  </a:lnTo>
                  <a:lnTo>
                    <a:pt x="646575" y="2034111"/>
                  </a:lnTo>
                  <a:lnTo>
                    <a:pt x="689252" y="2051073"/>
                  </a:lnTo>
                  <a:lnTo>
                    <a:pt x="732815" y="2066215"/>
                  </a:lnTo>
                  <a:lnTo>
                    <a:pt x="777217" y="2079489"/>
                  </a:lnTo>
                  <a:lnTo>
                    <a:pt x="822413" y="2090849"/>
                  </a:lnTo>
                  <a:lnTo>
                    <a:pt x="868354" y="2100249"/>
                  </a:lnTo>
                  <a:lnTo>
                    <a:pt x="914995" y="2107641"/>
                  </a:lnTo>
                  <a:lnTo>
                    <a:pt x="962288" y="2112979"/>
                  </a:lnTo>
                  <a:lnTo>
                    <a:pt x="1010188" y="2116216"/>
                  </a:lnTo>
                  <a:lnTo>
                    <a:pt x="1058646" y="2117305"/>
                  </a:lnTo>
                  <a:lnTo>
                    <a:pt x="1107106" y="2116216"/>
                  </a:lnTo>
                  <a:lnTo>
                    <a:pt x="1155006" y="2112979"/>
                  </a:lnTo>
                  <a:lnTo>
                    <a:pt x="1202300" y="2107641"/>
                  </a:lnTo>
                  <a:lnTo>
                    <a:pt x="1248941" y="2100249"/>
                  </a:lnTo>
                  <a:lnTo>
                    <a:pt x="1294883" y="2090849"/>
                  </a:lnTo>
                  <a:lnTo>
                    <a:pt x="1340079" y="2079489"/>
                  </a:lnTo>
                  <a:lnTo>
                    <a:pt x="1384482" y="2066215"/>
                  </a:lnTo>
                  <a:lnTo>
                    <a:pt x="1428046" y="2051073"/>
                  </a:lnTo>
                  <a:lnTo>
                    <a:pt x="1470723" y="2034111"/>
                  </a:lnTo>
                  <a:lnTo>
                    <a:pt x="1512467" y="2015375"/>
                  </a:lnTo>
                  <a:lnTo>
                    <a:pt x="1553231" y="1994912"/>
                  </a:lnTo>
                  <a:lnTo>
                    <a:pt x="1592969" y="1972768"/>
                  </a:lnTo>
                  <a:lnTo>
                    <a:pt x="1631634" y="1948991"/>
                  </a:lnTo>
                  <a:lnTo>
                    <a:pt x="1669179" y="1923626"/>
                  </a:lnTo>
                  <a:lnTo>
                    <a:pt x="1705557" y="1896722"/>
                  </a:lnTo>
                  <a:lnTo>
                    <a:pt x="1740722" y="1868324"/>
                  </a:lnTo>
                  <a:lnTo>
                    <a:pt x="1774627" y="1838478"/>
                  </a:lnTo>
                  <a:lnTo>
                    <a:pt x="1807225" y="1807233"/>
                  </a:lnTo>
                  <a:lnTo>
                    <a:pt x="1838470" y="1774635"/>
                  </a:lnTo>
                  <a:lnTo>
                    <a:pt x="1868315" y="1740729"/>
                  </a:lnTo>
                  <a:lnTo>
                    <a:pt x="1896713" y="1705564"/>
                  </a:lnTo>
                  <a:lnTo>
                    <a:pt x="1923617" y="1669186"/>
                  </a:lnTo>
                  <a:lnTo>
                    <a:pt x="1948981" y="1631641"/>
                  </a:lnTo>
                  <a:lnTo>
                    <a:pt x="1972758" y="1592976"/>
                  </a:lnTo>
                  <a:lnTo>
                    <a:pt x="1994902" y="1553238"/>
                  </a:lnTo>
                  <a:lnTo>
                    <a:pt x="2015364" y="1512474"/>
                  </a:lnTo>
                  <a:lnTo>
                    <a:pt x="2034100" y="1470730"/>
                  </a:lnTo>
                  <a:lnTo>
                    <a:pt x="2051062" y="1428053"/>
                  </a:lnTo>
                  <a:lnTo>
                    <a:pt x="2066203" y="1384490"/>
                  </a:lnTo>
                  <a:lnTo>
                    <a:pt x="2079477" y="1340087"/>
                  </a:lnTo>
                  <a:lnTo>
                    <a:pt x="2090837" y="1294892"/>
                  </a:lnTo>
                  <a:lnTo>
                    <a:pt x="2100237" y="1248951"/>
                  </a:lnTo>
                  <a:lnTo>
                    <a:pt x="2107629" y="1202310"/>
                  </a:lnTo>
                  <a:lnTo>
                    <a:pt x="2112966" y="1155017"/>
                  </a:lnTo>
                  <a:lnTo>
                    <a:pt x="2116203" y="1107117"/>
                  </a:lnTo>
                  <a:lnTo>
                    <a:pt x="2117293" y="1058659"/>
                  </a:lnTo>
                  <a:lnTo>
                    <a:pt x="2116203" y="1010199"/>
                  </a:lnTo>
                  <a:lnTo>
                    <a:pt x="2112966" y="962299"/>
                  </a:lnTo>
                  <a:lnTo>
                    <a:pt x="2107629" y="915005"/>
                  </a:lnTo>
                  <a:lnTo>
                    <a:pt x="2100237" y="868363"/>
                  </a:lnTo>
                  <a:lnTo>
                    <a:pt x="2090837" y="822421"/>
                  </a:lnTo>
                  <a:lnTo>
                    <a:pt x="2079477" y="777225"/>
                  </a:lnTo>
                  <a:lnTo>
                    <a:pt x="2066203" y="732822"/>
                  </a:lnTo>
                  <a:lnTo>
                    <a:pt x="2051062" y="689258"/>
                  </a:lnTo>
                  <a:lnTo>
                    <a:pt x="2034100" y="646580"/>
                  </a:lnTo>
                  <a:lnTo>
                    <a:pt x="2015364" y="604836"/>
                  </a:lnTo>
                  <a:lnTo>
                    <a:pt x="1994902" y="564071"/>
                  </a:lnTo>
                  <a:lnTo>
                    <a:pt x="1972758" y="524333"/>
                  </a:lnTo>
                  <a:lnTo>
                    <a:pt x="1948981" y="485667"/>
                  </a:lnTo>
                  <a:lnTo>
                    <a:pt x="1923617" y="448122"/>
                  </a:lnTo>
                  <a:lnTo>
                    <a:pt x="1896713" y="411743"/>
                  </a:lnTo>
                  <a:lnTo>
                    <a:pt x="1868315" y="376578"/>
                  </a:lnTo>
                  <a:lnTo>
                    <a:pt x="1838470" y="342672"/>
                  </a:lnTo>
                  <a:lnTo>
                    <a:pt x="1807225" y="310073"/>
                  </a:lnTo>
                  <a:lnTo>
                    <a:pt x="1774627" y="278828"/>
                  </a:lnTo>
                  <a:lnTo>
                    <a:pt x="1740722" y="248982"/>
                  </a:lnTo>
                  <a:lnTo>
                    <a:pt x="1705557" y="220584"/>
                  </a:lnTo>
                  <a:lnTo>
                    <a:pt x="1669179" y="193679"/>
                  </a:lnTo>
                  <a:lnTo>
                    <a:pt x="1631634" y="168315"/>
                  </a:lnTo>
                  <a:lnTo>
                    <a:pt x="1592969" y="144537"/>
                  </a:lnTo>
                  <a:lnTo>
                    <a:pt x="1553231" y="122393"/>
                  </a:lnTo>
                  <a:lnTo>
                    <a:pt x="1512467" y="101930"/>
                  </a:lnTo>
                  <a:lnTo>
                    <a:pt x="1470723" y="83194"/>
                  </a:lnTo>
                  <a:lnTo>
                    <a:pt x="1428046" y="66232"/>
                  </a:lnTo>
                  <a:lnTo>
                    <a:pt x="1384482" y="51090"/>
                  </a:lnTo>
                  <a:lnTo>
                    <a:pt x="1340079" y="37816"/>
                  </a:lnTo>
                  <a:lnTo>
                    <a:pt x="1294883" y="26455"/>
                  </a:lnTo>
                  <a:lnTo>
                    <a:pt x="1248941" y="17056"/>
                  </a:lnTo>
                  <a:lnTo>
                    <a:pt x="1202300" y="9664"/>
                  </a:lnTo>
                  <a:lnTo>
                    <a:pt x="1155006" y="4326"/>
                  </a:lnTo>
                  <a:lnTo>
                    <a:pt x="1107106" y="1089"/>
                  </a:lnTo>
                  <a:lnTo>
                    <a:pt x="1058646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7886" y="4425010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20">
                  <a:moveTo>
                    <a:pt x="321005" y="0"/>
                  </a:moveTo>
                  <a:lnTo>
                    <a:pt x="273570" y="3480"/>
                  </a:lnTo>
                  <a:lnTo>
                    <a:pt x="228297" y="13590"/>
                  </a:lnTo>
                  <a:lnTo>
                    <a:pt x="185680" y="29833"/>
                  </a:lnTo>
                  <a:lnTo>
                    <a:pt x="146217" y="51713"/>
                  </a:lnTo>
                  <a:lnTo>
                    <a:pt x="110405" y="78734"/>
                  </a:lnTo>
                  <a:lnTo>
                    <a:pt x="78739" y="110397"/>
                  </a:lnTo>
                  <a:lnTo>
                    <a:pt x="51717" y="146208"/>
                  </a:lnTo>
                  <a:lnTo>
                    <a:pt x="29836" y="185670"/>
                  </a:lnTo>
                  <a:lnTo>
                    <a:pt x="13591" y="228285"/>
                  </a:lnTo>
                  <a:lnTo>
                    <a:pt x="3480" y="273558"/>
                  </a:lnTo>
                  <a:lnTo>
                    <a:pt x="0" y="320992"/>
                  </a:lnTo>
                  <a:lnTo>
                    <a:pt x="3480" y="368429"/>
                  </a:lnTo>
                  <a:lnTo>
                    <a:pt x="13591" y="413705"/>
                  </a:lnTo>
                  <a:lnTo>
                    <a:pt x="29836" y="456322"/>
                  </a:lnTo>
                  <a:lnTo>
                    <a:pt x="51717" y="495785"/>
                  </a:lnTo>
                  <a:lnTo>
                    <a:pt x="78739" y="531597"/>
                  </a:lnTo>
                  <a:lnTo>
                    <a:pt x="110405" y="563262"/>
                  </a:lnTo>
                  <a:lnTo>
                    <a:pt x="146217" y="590283"/>
                  </a:lnTo>
                  <a:lnTo>
                    <a:pt x="185680" y="612163"/>
                  </a:lnTo>
                  <a:lnTo>
                    <a:pt x="228297" y="628407"/>
                  </a:lnTo>
                  <a:lnTo>
                    <a:pt x="273570" y="638517"/>
                  </a:lnTo>
                  <a:lnTo>
                    <a:pt x="321005" y="641997"/>
                  </a:lnTo>
                  <a:lnTo>
                    <a:pt x="368439" y="638517"/>
                  </a:lnTo>
                  <a:lnTo>
                    <a:pt x="413713" y="628407"/>
                  </a:lnTo>
                  <a:lnTo>
                    <a:pt x="456329" y="612163"/>
                  </a:lnTo>
                  <a:lnTo>
                    <a:pt x="495792" y="590283"/>
                  </a:lnTo>
                  <a:lnTo>
                    <a:pt x="531605" y="563262"/>
                  </a:lnTo>
                  <a:lnTo>
                    <a:pt x="563270" y="531597"/>
                  </a:lnTo>
                  <a:lnTo>
                    <a:pt x="590292" y="495785"/>
                  </a:lnTo>
                  <a:lnTo>
                    <a:pt x="612174" y="456322"/>
                  </a:lnTo>
                  <a:lnTo>
                    <a:pt x="628418" y="413705"/>
                  </a:lnTo>
                  <a:lnTo>
                    <a:pt x="638529" y="368429"/>
                  </a:lnTo>
                  <a:lnTo>
                    <a:pt x="642010" y="320992"/>
                  </a:lnTo>
                  <a:lnTo>
                    <a:pt x="638529" y="273558"/>
                  </a:lnTo>
                  <a:lnTo>
                    <a:pt x="628418" y="228285"/>
                  </a:lnTo>
                  <a:lnTo>
                    <a:pt x="612174" y="185670"/>
                  </a:lnTo>
                  <a:lnTo>
                    <a:pt x="590292" y="146208"/>
                  </a:lnTo>
                  <a:lnTo>
                    <a:pt x="563270" y="110397"/>
                  </a:lnTo>
                  <a:lnTo>
                    <a:pt x="531605" y="78734"/>
                  </a:lnTo>
                  <a:lnTo>
                    <a:pt x="495792" y="51713"/>
                  </a:lnTo>
                  <a:lnTo>
                    <a:pt x="456329" y="29833"/>
                  </a:lnTo>
                  <a:lnTo>
                    <a:pt x="413713" y="13590"/>
                  </a:lnTo>
                  <a:lnTo>
                    <a:pt x="368439" y="3480"/>
                  </a:lnTo>
                  <a:lnTo>
                    <a:pt x="3210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8891" y="2942653"/>
              <a:ext cx="8203565" cy="1820545"/>
            </a:xfrm>
            <a:custGeom>
              <a:avLst/>
              <a:gdLst/>
              <a:ahLst/>
              <a:cxnLst/>
              <a:rect l="l" t="t" r="r" b="b"/>
              <a:pathLst>
                <a:path w="8203565" h="1820545">
                  <a:moveTo>
                    <a:pt x="0" y="1820100"/>
                  </a:moveTo>
                  <a:lnTo>
                    <a:pt x="17995" y="0"/>
                  </a:lnTo>
                  <a:lnTo>
                    <a:pt x="8203336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" y="1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1812" y="0"/>
                </a:moveTo>
                <a:lnTo>
                  <a:pt x="0" y="0"/>
                </a:lnTo>
                <a:lnTo>
                  <a:pt x="0" y="7559967"/>
                </a:lnTo>
                <a:lnTo>
                  <a:pt x="10691812" y="7559967"/>
                </a:lnTo>
                <a:lnTo>
                  <a:pt x="1069181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98972" y="3856444"/>
            <a:ext cx="4243705" cy="2628900"/>
          </a:xfrm>
          <a:custGeom>
            <a:avLst/>
            <a:gdLst/>
            <a:ahLst/>
            <a:cxnLst/>
            <a:rect l="l" t="t" r="r" b="b"/>
            <a:pathLst>
              <a:path w="4243705" h="2628900">
                <a:moveTo>
                  <a:pt x="0" y="2628900"/>
                </a:moveTo>
                <a:lnTo>
                  <a:pt x="59309" y="2627409"/>
                </a:lnTo>
                <a:lnTo>
                  <a:pt x="118414" y="2625438"/>
                </a:lnTo>
                <a:lnTo>
                  <a:pt x="177309" y="2622990"/>
                </a:lnTo>
                <a:lnTo>
                  <a:pt x="235991" y="2620068"/>
                </a:lnTo>
                <a:lnTo>
                  <a:pt x="294452" y="2616674"/>
                </a:lnTo>
                <a:lnTo>
                  <a:pt x="352689" y="2612813"/>
                </a:lnTo>
                <a:lnTo>
                  <a:pt x="410697" y="2608486"/>
                </a:lnTo>
                <a:lnTo>
                  <a:pt x="468470" y="2603698"/>
                </a:lnTo>
                <a:lnTo>
                  <a:pt x="526003" y="2598451"/>
                </a:lnTo>
                <a:lnTo>
                  <a:pt x="583291" y="2592749"/>
                </a:lnTo>
                <a:lnTo>
                  <a:pt x="640330" y="2586594"/>
                </a:lnTo>
                <a:lnTo>
                  <a:pt x="697115" y="2579989"/>
                </a:lnTo>
                <a:lnTo>
                  <a:pt x="753639" y="2572938"/>
                </a:lnTo>
                <a:lnTo>
                  <a:pt x="809899" y="2565444"/>
                </a:lnTo>
                <a:lnTo>
                  <a:pt x="865889" y="2557509"/>
                </a:lnTo>
                <a:lnTo>
                  <a:pt x="921604" y="2549138"/>
                </a:lnTo>
                <a:lnTo>
                  <a:pt x="977039" y="2540333"/>
                </a:lnTo>
                <a:lnTo>
                  <a:pt x="1032189" y="2531096"/>
                </a:lnTo>
                <a:lnTo>
                  <a:pt x="1087049" y="2521432"/>
                </a:lnTo>
                <a:lnTo>
                  <a:pt x="1141615" y="2511344"/>
                </a:lnTo>
                <a:lnTo>
                  <a:pt x="1195880" y="2500834"/>
                </a:lnTo>
                <a:lnTo>
                  <a:pt x="1249840" y="2489905"/>
                </a:lnTo>
                <a:lnTo>
                  <a:pt x="1303491" y="2478561"/>
                </a:lnTo>
                <a:lnTo>
                  <a:pt x="1356826" y="2466804"/>
                </a:lnTo>
                <a:lnTo>
                  <a:pt x="1409841" y="2454639"/>
                </a:lnTo>
                <a:lnTo>
                  <a:pt x="1462531" y="2442067"/>
                </a:lnTo>
                <a:lnTo>
                  <a:pt x="1514891" y="2429092"/>
                </a:lnTo>
                <a:lnTo>
                  <a:pt x="1566915" y="2415718"/>
                </a:lnTo>
                <a:lnTo>
                  <a:pt x="1618600" y="2401947"/>
                </a:lnTo>
                <a:lnTo>
                  <a:pt x="1669939" y="2387782"/>
                </a:lnTo>
                <a:lnTo>
                  <a:pt x="1720927" y="2373226"/>
                </a:lnTo>
                <a:lnTo>
                  <a:pt x="1771561" y="2358283"/>
                </a:lnTo>
                <a:lnTo>
                  <a:pt x="1821834" y="2342955"/>
                </a:lnTo>
                <a:lnTo>
                  <a:pt x="1871742" y="2327246"/>
                </a:lnTo>
                <a:lnTo>
                  <a:pt x="1921279" y="2311159"/>
                </a:lnTo>
                <a:lnTo>
                  <a:pt x="1970441" y="2294697"/>
                </a:lnTo>
                <a:lnTo>
                  <a:pt x="2019222" y="2277863"/>
                </a:lnTo>
                <a:lnTo>
                  <a:pt x="2067618" y="2260659"/>
                </a:lnTo>
                <a:lnTo>
                  <a:pt x="2115623" y="2243090"/>
                </a:lnTo>
                <a:lnTo>
                  <a:pt x="2163233" y="2225159"/>
                </a:lnTo>
                <a:lnTo>
                  <a:pt x="2210442" y="2206867"/>
                </a:lnTo>
                <a:lnTo>
                  <a:pt x="2257245" y="2188219"/>
                </a:lnTo>
                <a:lnTo>
                  <a:pt x="2303638" y="2169218"/>
                </a:lnTo>
                <a:lnTo>
                  <a:pt x="2349615" y="2149866"/>
                </a:lnTo>
                <a:lnTo>
                  <a:pt x="2395171" y="2130167"/>
                </a:lnTo>
                <a:lnTo>
                  <a:pt x="2440302" y="2110124"/>
                </a:lnTo>
                <a:lnTo>
                  <a:pt x="2485002" y="2089740"/>
                </a:lnTo>
                <a:lnTo>
                  <a:pt x="2529266" y="2069018"/>
                </a:lnTo>
                <a:lnTo>
                  <a:pt x="2573089" y="2047961"/>
                </a:lnTo>
                <a:lnTo>
                  <a:pt x="2616466" y="2026572"/>
                </a:lnTo>
                <a:lnTo>
                  <a:pt x="2659392" y="2004854"/>
                </a:lnTo>
                <a:lnTo>
                  <a:pt x="2701863" y="1982811"/>
                </a:lnTo>
                <a:lnTo>
                  <a:pt x="2743872" y="1960446"/>
                </a:lnTo>
                <a:lnTo>
                  <a:pt x="2785415" y="1937761"/>
                </a:lnTo>
                <a:lnTo>
                  <a:pt x="2826488" y="1914760"/>
                </a:lnTo>
                <a:lnTo>
                  <a:pt x="2867084" y="1891445"/>
                </a:lnTo>
                <a:lnTo>
                  <a:pt x="2907199" y="1867821"/>
                </a:lnTo>
                <a:lnTo>
                  <a:pt x="2946828" y="1843889"/>
                </a:lnTo>
                <a:lnTo>
                  <a:pt x="2985966" y="1819654"/>
                </a:lnTo>
                <a:lnTo>
                  <a:pt x="3024608" y="1795118"/>
                </a:lnTo>
                <a:lnTo>
                  <a:pt x="3062749" y="1770284"/>
                </a:lnTo>
                <a:lnTo>
                  <a:pt x="3100383" y="1745155"/>
                </a:lnTo>
                <a:lnTo>
                  <a:pt x="3137506" y="1719735"/>
                </a:lnTo>
                <a:lnTo>
                  <a:pt x="3174113" y="1694027"/>
                </a:lnTo>
                <a:lnTo>
                  <a:pt x="3210198" y="1668033"/>
                </a:lnTo>
                <a:lnTo>
                  <a:pt x="3245757" y="1641757"/>
                </a:lnTo>
                <a:lnTo>
                  <a:pt x="3280785" y="1615202"/>
                </a:lnTo>
                <a:lnTo>
                  <a:pt x="3315276" y="1588371"/>
                </a:lnTo>
                <a:lnTo>
                  <a:pt x="3349225" y="1561267"/>
                </a:lnTo>
                <a:lnTo>
                  <a:pt x="3382629" y="1533893"/>
                </a:lnTo>
                <a:lnTo>
                  <a:pt x="3415480" y="1506252"/>
                </a:lnTo>
                <a:lnTo>
                  <a:pt x="3447775" y="1478348"/>
                </a:lnTo>
                <a:lnTo>
                  <a:pt x="3479509" y="1450183"/>
                </a:lnTo>
                <a:lnTo>
                  <a:pt x="3510676" y="1421761"/>
                </a:lnTo>
                <a:lnTo>
                  <a:pt x="3541271" y="1393084"/>
                </a:lnTo>
                <a:lnTo>
                  <a:pt x="3571290" y="1364157"/>
                </a:lnTo>
                <a:lnTo>
                  <a:pt x="3600727" y="1334981"/>
                </a:lnTo>
                <a:lnTo>
                  <a:pt x="3629577" y="1305560"/>
                </a:lnTo>
                <a:lnTo>
                  <a:pt x="3657835" y="1275896"/>
                </a:lnTo>
                <a:lnTo>
                  <a:pt x="3685497" y="1245995"/>
                </a:lnTo>
                <a:lnTo>
                  <a:pt x="3712556" y="1215857"/>
                </a:lnTo>
                <a:lnTo>
                  <a:pt x="3739009" y="1185486"/>
                </a:lnTo>
                <a:lnTo>
                  <a:pt x="3764850" y="1154887"/>
                </a:lnTo>
                <a:lnTo>
                  <a:pt x="3790074" y="1124060"/>
                </a:lnTo>
                <a:lnTo>
                  <a:pt x="3814676" y="1093010"/>
                </a:lnTo>
                <a:lnTo>
                  <a:pt x="3838652" y="1061740"/>
                </a:lnTo>
                <a:lnTo>
                  <a:pt x="3861995" y="1030253"/>
                </a:lnTo>
                <a:lnTo>
                  <a:pt x="3884701" y="998551"/>
                </a:lnTo>
                <a:lnTo>
                  <a:pt x="3906765" y="966639"/>
                </a:lnTo>
                <a:lnTo>
                  <a:pt x="3928182" y="934519"/>
                </a:lnTo>
                <a:lnTo>
                  <a:pt x="3948947" y="902194"/>
                </a:lnTo>
                <a:lnTo>
                  <a:pt x="3969054" y="869667"/>
                </a:lnTo>
                <a:lnTo>
                  <a:pt x="4007278" y="804021"/>
                </a:lnTo>
                <a:lnTo>
                  <a:pt x="4042812" y="737605"/>
                </a:lnTo>
                <a:lnTo>
                  <a:pt x="4075618" y="670444"/>
                </a:lnTo>
                <a:lnTo>
                  <a:pt x="4105653" y="602563"/>
                </a:lnTo>
                <a:lnTo>
                  <a:pt x="4132879" y="533986"/>
                </a:lnTo>
                <a:lnTo>
                  <a:pt x="4157255" y="464739"/>
                </a:lnTo>
                <a:lnTo>
                  <a:pt x="4178741" y="394846"/>
                </a:lnTo>
                <a:lnTo>
                  <a:pt x="4197296" y="324333"/>
                </a:lnTo>
                <a:lnTo>
                  <a:pt x="4212881" y="253223"/>
                </a:lnTo>
                <a:lnTo>
                  <a:pt x="4225454" y="181541"/>
                </a:lnTo>
                <a:lnTo>
                  <a:pt x="4234976" y="109313"/>
                </a:lnTo>
                <a:lnTo>
                  <a:pt x="4241407" y="36563"/>
                </a:lnTo>
                <a:lnTo>
                  <a:pt x="4243451" y="0"/>
                </a:lnTo>
              </a:path>
            </a:pathLst>
          </a:custGeom>
          <a:ln w="50800">
            <a:solidFill>
              <a:srgbClr val="231F20"/>
            </a:solidFill>
            <a:prstDash val="dot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2493" y="1073404"/>
            <a:ext cx="4314825" cy="2553970"/>
          </a:xfrm>
          <a:custGeom>
            <a:avLst/>
            <a:gdLst/>
            <a:ahLst/>
            <a:cxnLst/>
            <a:rect l="l" t="t" r="r" b="b"/>
            <a:pathLst>
              <a:path w="4314825" h="2553970">
                <a:moveTo>
                  <a:pt x="4314774" y="2553792"/>
                </a:moveTo>
                <a:lnTo>
                  <a:pt x="4306635" y="2481203"/>
                </a:lnTo>
                <a:lnTo>
                  <a:pt x="4295417" y="2409151"/>
                </a:lnTo>
                <a:lnTo>
                  <a:pt x="4281159" y="2337662"/>
                </a:lnTo>
                <a:lnTo>
                  <a:pt x="4263902" y="2266760"/>
                </a:lnTo>
                <a:lnTo>
                  <a:pt x="4243688" y="2196470"/>
                </a:lnTo>
                <a:lnTo>
                  <a:pt x="4220555" y="2126817"/>
                </a:lnTo>
                <a:lnTo>
                  <a:pt x="4194545" y="2057825"/>
                </a:lnTo>
                <a:lnTo>
                  <a:pt x="4165697" y="1989520"/>
                </a:lnTo>
                <a:lnTo>
                  <a:pt x="4134054" y="1921927"/>
                </a:lnTo>
                <a:lnTo>
                  <a:pt x="4099654" y="1855070"/>
                </a:lnTo>
                <a:lnTo>
                  <a:pt x="4062538" y="1788975"/>
                </a:lnTo>
                <a:lnTo>
                  <a:pt x="4042974" y="1756221"/>
                </a:lnTo>
                <a:lnTo>
                  <a:pt x="4022747" y="1723666"/>
                </a:lnTo>
                <a:lnTo>
                  <a:pt x="4001861" y="1691314"/>
                </a:lnTo>
                <a:lnTo>
                  <a:pt x="3980321" y="1659168"/>
                </a:lnTo>
                <a:lnTo>
                  <a:pt x="3958133" y="1627231"/>
                </a:lnTo>
                <a:lnTo>
                  <a:pt x="3935302" y="1595506"/>
                </a:lnTo>
                <a:lnTo>
                  <a:pt x="3911831" y="1563997"/>
                </a:lnTo>
                <a:lnTo>
                  <a:pt x="3887728" y="1532706"/>
                </a:lnTo>
                <a:lnTo>
                  <a:pt x="3862996" y="1501636"/>
                </a:lnTo>
                <a:lnTo>
                  <a:pt x="3837640" y="1470791"/>
                </a:lnTo>
                <a:lnTo>
                  <a:pt x="3811667" y="1440173"/>
                </a:lnTo>
                <a:lnTo>
                  <a:pt x="3785080" y="1409786"/>
                </a:lnTo>
                <a:lnTo>
                  <a:pt x="3757885" y="1379633"/>
                </a:lnTo>
                <a:lnTo>
                  <a:pt x="3730087" y="1349718"/>
                </a:lnTo>
                <a:lnTo>
                  <a:pt x="3701691" y="1320042"/>
                </a:lnTo>
                <a:lnTo>
                  <a:pt x="3672702" y="1290610"/>
                </a:lnTo>
                <a:lnTo>
                  <a:pt x="3643125" y="1261424"/>
                </a:lnTo>
                <a:lnTo>
                  <a:pt x="3612965" y="1232487"/>
                </a:lnTo>
                <a:lnTo>
                  <a:pt x="3582228" y="1203803"/>
                </a:lnTo>
                <a:lnTo>
                  <a:pt x="3550918" y="1175375"/>
                </a:lnTo>
                <a:lnTo>
                  <a:pt x="3519040" y="1147205"/>
                </a:lnTo>
                <a:lnTo>
                  <a:pt x="3486599" y="1119298"/>
                </a:lnTo>
                <a:lnTo>
                  <a:pt x="3453601" y="1091655"/>
                </a:lnTo>
                <a:lnTo>
                  <a:pt x="3420050" y="1064281"/>
                </a:lnTo>
                <a:lnTo>
                  <a:pt x="3385952" y="1037177"/>
                </a:lnTo>
                <a:lnTo>
                  <a:pt x="3351311" y="1010349"/>
                </a:lnTo>
                <a:lnTo>
                  <a:pt x="3316133" y="983797"/>
                </a:lnTo>
                <a:lnTo>
                  <a:pt x="3280423" y="957527"/>
                </a:lnTo>
                <a:lnTo>
                  <a:pt x="3244185" y="931540"/>
                </a:lnTo>
                <a:lnTo>
                  <a:pt x="3207425" y="905839"/>
                </a:lnTo>
                <a:lnTo>
                  <a:pt x="3170149" y="880429"/>
                </a:lnTo>
                <a:lnTo>
                  <a:pt x="3132360" y="855312"/>
                </a:lnTo>
                <a:lnTo>
                  <a:pt x="3094064" y="830491"/>
                </a:lnTo>
                <a:lnTo>
                  <a:pt x="3055266" y="805969"/>
                </a:lnTo>
                <a:lnTo>
                  <a:pt x="3015971" y="781749"/>
                </a:lnTo>
                <a:lnTo>
                  <a:pt x="2976184" y="757835"/>
                </a:lnTo>
                <a:lnTo>
                  <a:pt x="2935911" y="734230"/>
                </a:lnTo>
                <a:lnTo>
                  <a:pt x="2895155" y="710936"/>
                </a:lnTo>
                <a:lnTo>
                  <a:pt x="2853923" y="687958"/>
                </a:lnTo>
                <a:lnTo>
                  <a:pt x="2812220" y="665297"/>
                </a:lnTo>
                <a:lnTo>
                  <a:pt x="2770050" y="642957"/>
                </a:lnTo>
                <a:lnTo>
                  <a:pt x="2727418" y="620941"/>
                </a:lnTo>
                <a:lnTo>
                  <a:pt x="2684330" y="599253"/>
                </a:lnTo>
                <a:lnTo>
                  <a:pt x="2640790" y="577895"/>
                </a:lnTo>
                <a:lnTo>
                  <a:pt x="2596805" y="556870"/>
                </a:lnTo>
                <a:lnTo>
                  <a:pt x="2552377" y="536182"/>
                </a:lnTo>
                <a:lnTo>
                  <a:pt x="2507514" y="515834"/>
                </a:lnTo>
                <a:lnTo>
                  <a:pt x="2462219" y="495828"/>
                </a:lnTo>
                <a:lnTo>
                  <a:pt x="2416499" y="476169"/>
                </a:lnTo>
                <a:lnTo>
                  <a:pt x="2370357" y="456858"/>
                </a:lnTo>
                <a:lnTo>
                  <a:pt x="2323799" y="437900"/>
                </a:lnTo>
                <a:lnTo>
                  <a:pt x="2276830" y="419297"/>
                </a:lnTo>
                <a:lnTo>
                  <a:pt x="2229455" y="401053"/>
                </a:lnTo>
                <a:lnTo>
                  <a:pt x="2181680" y="383169"/>
                </a:lnTo>
                <a:lnTo>
                  <a:pt x="2133508" y="365651"/>
                </a:lnTo>
                <a:lnTo>
                  <a:pt x="2084946" y="348500"/>
                </a:lnTo>
                <a:lnTo>
                  <a:pt x="2035999" y="331720"/>
                </a:lnTo>
                <a:lnTo>
                  <a:pt x="1986670" y="315314"/>
                </a:lnTo>
                <a:lnTo>
                  <a:pt x="1936966" y="299285"/>
                </a:lnTo>
                <a:lnTo>
                  <a:pt x="1886892" y="283637"/>
                </a:lnTo>
                <a:lnTo>
                  <a:pt x="1836452" y="268371"/>
                </a:lnTo>
                <a:lnTo>
                  <a:pt x="1785651" y="253492"/>
                </a:lnTo>
                <a:lnTo>
                  <a:pt x="1734496" y="239002"/>
                </a:lnTo>
                <a:lnTo>
                  <a:pt x="1682990" y="224905"/>
                </a:lnTo>
                <a:lnTo>
                  <a:pt x="1631138" y="211204"/>
                </a:lnTo>
                <a:lnTo>
                  <a:pt x="1578947" y="197902"/>
                </a:lnTo>
                <a:lnTo>
                  <a:pt x="1526420" y="185001"/>
                </a:lnTo>
                <a:lnTo>
                  <a:pt x="1473564" y="172506"/>
                </a:lnTo>
                <a:lnTo>
                  <a:pt x="1420382" y="160419"/>
                </a:lnTo>
                <a:lnTo>
                  <a:pt x="1366880" y="148743"/>
                </a:lnTo>
                <a:lnTo>
                  <a:pt x="1313064" y="137482"/>
                </a:lnTo>
                <a:lnTo>
                  <a:pt x="1258938" y="126638"/>
                </a:lnTo>
                <a:lnTo>
                  <a:pt x="1204506" y="116214"/>
                </a:lnTo>
                <a:lnTo>
                  <a:pt x="1149776" y="106215"/>
                </a:lnTo>
                <a:lnTo>
                  <a:pt x="1094750" y="96642"/>
                </a:lnTo>
                <a:lnTo>
                  <a:pt x="1039435" y="87499"/>
                </a:lnTo>
                <a:lnTo>
                  <a:pt x="983835" y="78789"/>
                </a:lnTo>
                <a:lnTo>
                  <a:pt x="927956" y="70516"/>
                </a:lnTo>
                <a:lnTo>
                  <a:pt x="871802" y="62681"/>
                </a:lnTo>
                <a:lnTo>
                  <a:pt x="815379" y="55290"/>
                </a:lnTo>
                <a:lnTo>
                  <a:pt x="758692" y="48343"/>
                </a:lnTo>
                <a:lnTo>
                  <a:pt x="701745" y="41846"/>
                </a:lnTo>
                <a:lnTo>
                  <a:pt x="644544" y="35800"/>
                </a:lnTo>
                <a:lnTo>
                  <a:pt x="587094" y="30209"/>
                </a:lnTo>
                <a:lnTo>
                  <a:pt x="529399" y="25075"/>
                </a:lnTo>
                <a:lnTo>
                  <a:pt x="471466" y="20403"/>
                </a:lnTo>
                <a:lnTo>
                  <a:pt x="413299" y="16196"/>
                </a:lnTo>
                <a:lnTo>
                  <a:pt x="354902" y="12455"/>
                </a:lnTo>
                <a:lnTo>
                  <a:pt x="296282" y="9185"/>
                </a:lnTo>
                <a:lnTo>
                  <a:pt x="237443" y="6388"/>
                </a:lnTo>
                <a:lnTo>
                  <a:pt x="178390" y="4068"/>
                </a:lnTo>
                <a:lnTo>
                  <a:pt x="119129" y="2228"/>
                </a:lnTo>
                <a:lnTo>
                  <a:pt x="59663" y="871"/>
                </a:lnTo>
                <a:lnTo>
                  <a:pt x="0" y="0"/>
                </a:lnTo>
              </a:path>
            </a:pathLst>
          </a:custGeom>
          <a:ln w="50800">
            <a:solidFill>
              <a:srgbClr val="231F20"/>
            </a:solidFill>
            <a:prstDash val="dot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9566" y="1074597"/>
            <a:ext cx="4243705" cy="2628900"/>
          </a:xfrm>
          <a:custGeom>
            <a:avLst/>
            <a:gdLst/>
            <a:ahLst/>
            <a:cxnLst/>
            <a:rect l="l" t="t" r="r" b="b"/>
            <a:pathLst>
              <a:path w="4243705" h="2628900">
                <a:moveTo>
                  <a:pt x="4243463" y="0"/>
                </a:moveTo>
                <a:lnTo>
                  <a:pt x="4184154" y="1491"/>
                </a:lnTo>
                <a:lnTo>
                  <a:pt x="4125049" y="3463"/>
                </a:lnTo>
                <a:lnTo>
                  <a:pt x="4066153" y="5913"/>
                </a:lnTo>
                <a:lnTo>
                  <a:pt x="4007472" y="8836"/>
                </a:lnTo>
                <a:lnTo>
                  <a:pt x="3949011" y="12231"/>
                </a:lnTo>
                <a:lnTo>
                  <a:pt x="3890773" y="16093"/>
                </a:lnTo>
                <a:lnTo>
                  <a:pt x="3832766" y="20420"/>
                </a:lnTo>
                <a:lnTo>
                  <a:pt x="3774993" y="25210"/>
                </a:lnTo>
                <a:lnTo>
                  <a:pt x="3717460" y="30458"/>
                </a:lnTo>
                <a:lnTo>
                  <a:pt x="3660171" y="36161"/>
                </a:lnTo>
                <a:lnTo>
                  <a:pt x="3603132" y="42317"/>
                </a:lnTo>
                <a:lnTo>
                  <a:pt x="3546348" y="48922"/>
                </a:lnTo>
                <a:lnTo>
                  <a:pt x="3489824" y="55974"/>
                </a:lnTo>
                <a:lnTo>
                  <a:pt x="3433564" y="63469"/>
                </a:lnTo>
                <a:lnTo>
                  <a:pt x="3377574" y="71404"/>
                </a:lnTo>
                <a:lnTo>
                  <a:pt x="3321859" y="79776"/>
                </a:lnTo>
                <a:lnTo>
                  <a:pt x="3266424" y="88582"/>
                </a:lnTo>
                <a:lnTo>
                  <a:pt x="3211274" y="97819"/>
                </a:lnTo>
                <a:lnTo>
                  <a:pt x="3156413" y="107483"/>
                </a:lnTo>
                <a:lnTo>
                  <a:pt x="3101848" y="117572"/>
                </a:lnTo>
                <a:lnTo>
                  <a:pt x="3047583" y="128083"/>
                </a:lnTo>
                <a:lnTo>
                  <a:pt x="2993622" y="139012"/>
                </a:lnTo>
                <a:lnTo>
                  <a:pt x="2939972" y="150356"/>
                </a:lnTo>
                <a:lnTo>
                  <a:pt x="2886637" y="162113"/>
                </a:lnTo>
                <a:lnTo>
                  <a:pt x="2833622" y="174279"/>
                </a:lnTo>
                <a:lnTo>
                  <a:pt x="2780932" y="186851"/>
                </a:lnTo>
                <a:lnTo>
                  <a:pt x="2728572" y="199826"/>
                </a:lnTo>
                <a:lnTo>
                  <a:pt x="2676547" y="213201"/>
                </a:lnTo>
                <a:lnTo>
                  <a:pt x="2624863" y="226972"/>
                </a:lnTo>
                <a:lnTo>
                  <a:pt x="2573524" y="241137"/>
                </a:lnTo>
                <a:lnTo>
                  <a:pt x="2522535" y="255693"/>
                </a:lnTo>
                <a:lnTo>
                  <a:pt x="2471902" y="270636"/>
                </a:lnTo>
                <a:lnTo>
                  <a:pt x="2421629" y="285964"/>
                </a:lnTo>
                <a:lnTo>
                  <a:pt x="2371721" y="301673"/>
                </a:lnTo>
                <a:lnTo>
                  <a:pt x="2322184" y="317760"/>
                </a:lnTo>
                <a:lnTo>
                  <a:pt x="2273022" y="334222"/>
                </a:lnTo>
                <a:lnTo>
                  <a:pt x="2224240" y="351056"/>
                </a:lnTo>
                <a:lnTo>
                  <a:pt x="2175845" y="368259"/>
                </a:lnTo>
                <a:lnTo>
                  <a:pt x="2127839" y="385828"/>
                </a:lnTo>
                <a:lnTo>
                  <a:pt x="2080230" y="403760"/>
                </a:lnTo>
                <a:lnTo>
                  <a:pt x="2033021" y="422051"/>
                </a:lnTo>
                <a:lnTo>
                  <a:pt x="1986217" y="440699"/>
                </a:lnTo>
                <a:lnTo>
                  <a:pt x="1939824" y="459700"/>
                </a:lnTo>
                <a:lnTo>
                  <a:pt x="1893847" y="479052"/>
                </a:lnTo>
                <a:lnTo>
                  <a:pt x="1848291" y="498751"/>
                </a:lnTo>
                <a:lnTo>
                  <a:pt x="1803160" y="518793"/>
                </a:lnTo>
                <a:lnTo>
                  <a:pt x="1758460" y="539177"/>
                </a:lnTo>
                <a:lnTo>
                  <a:pt x="1714196" y="559899"/>
                </a:lnTo>
                <a:lnTo>
                  <a:pt x="1670373" y="580956"/>
                </a:lnTo>
                <a:lnTo>
                  <a:pt x="1626996" y="602345"/>
                </a:lnTo>
                <a:lnTo>
                  <a:pt x="1584069" y="624062"/>
                </a:lnTo>
                <a:lnTo>
                  <a:pt x="1541599" y="646104"/>
                </a:lnTo>
                <a:lnTo>
                  <a:pt x="1499589" y="668470"/>
                </a:lnTo>
                <a:lnTo>
                  <a:pt x="1458046" y="691154"/>
                </a:lnTo>
                <a:lnTo>
                  <a:pt x="1416974" y="714155"/>
                </a:lnTo>
                <a:lnTo>
                  <a:pt x="1376377" y="737469"/>
                </a:lnTo>
                <a:lnTo>
                  <a:pt x="1336262" y="761093"/>
                </a:lnTo>
                <a:lnTo>
                  <a:pt x="1296633" y="785024"/>
                </a:lnTo>
                <a:lnTo>
                  <a:pt x="1257495" y="809259"/>
                </a:lnTo>
                <a:lnTo>
                  <a:pt x="1218853" y="833795"/>
                </a:lnTo>
                <a:lnTo>
                  <a:pt x="1180712" y="858628"/>
                </a:lnTo>
                <a:lnTo>
                  <a:pt x="1143078" y="883756"/>
                </a:lnTo>
                <a:lnTo>
                  <a:pt x="1105955" y="909176"/>
                </a:lnTo>
                <a:lnTo>
                  <a:pt x="1069348" y="934884"/>
                </a:lnTo>
                <a:lnTo>
                  <a:pt x="1033263" y="960877"/>
                </a:lnTo>
                <a:lnTo>
                  <a:pt x="997703" y="987153"/>
                </a:lnTo>
                <a:lnTo>
                  <a:pt x="962676" y="1013707"/>
                </a:lnTo>
                <a:lnTo>
                  <a:pt x="928184" y="1040538"/>
                </a:lnTo>
                <a:lnTo>
                  <a:pt x="894235" y="1067642"/>
                </a:lnTo>
                <a:lnTo>
                  <a:pt x="860831" y="1095015"/>
                </a:lnTo>
                <a:lnTo>
                  <a:pt x="827980" y="1122655"/>
                </a:lnTo>
                <a:lnTo>
                  <a:pt x="795684" y="1150559"/>
                </a:lnTo>
                <a:lnTo>
                  <a:pt x="763951" y="1178724"/>
                </a:lnTo>
                <a:lnTo>
                  <a:pt x="732784" y="1207145"/>
                </a:lnTo>
                <a:lnTo>
                  <a:pt x="702188" y="1235821"/>
                </a:lnTo>
                <a:lnTo>
                  <a:pt x="672170" y="1264749"/>
                </a:lnTo>
                <a:lnTo>
                  <a:pt x="642733" y="1293924"/>
                </a:lnTo>
                <a:lnTo>
                  <a:pt x="613882" y="1323345"/>
                </a:lnTo>
                <a:lnTo>
                  <a:pt x="585624" y="1353008"/>
                </a:lnTo>
                <a:lnTo>
                  <a:pt x="557962" y="1382909"/>
                </a:lnTo>
                <a:lnTo>
                  <a:pt x="530902" y="1413047"/>
                </a:lnTo>
                <a:lnTo>
                  <a:pt x="504449" y="1443417"/>
                </a:lnTo>
                <a:lnTo>
                  <a:pt x="478608" y="1474016"/>
                </a:lnTo>
                <a:lnTo>
                  <a:pt x="453384" y="1504842"/>
                </a:lnTo>
                <a:lnTo>
                  <a:pt x="428781" y="1535892"/>
                </a:lnTo>
                <a:lnTo>
                  <a:pt x="404806" y="1567161"/>
                </a:lnTo>
                <a:lnTo>
                  <a:pt x="381463" y="1598648"/>
                </a:lnTo>
                <a:lnTo>
                  <a:pt x="358756" y="1630349"/>
                </a:lnTo>
                <a:lnTo>
                  <a:pt x="336692" y="1662261"/>
                </a:lnTo>
                <a:lnTo>
                  <a:pt x="315275" y="1694381"/>
                </a:lnTo>
                <a:lnTo>
                  <a:pt x="294510" y="1726706"/>
                </a:lnTo>
                <a:lnTo>
                  <a:pt x="274402" y="1759233"/>
                </a:lnTo>
                <a:lnTo>
                  <a:pt x="236178" y="1824878"/>
                </a:lnTo>
                <a:lnTo>
                  <a:pt x="200643" y="1891294"/>
                </a:lnTo>
                <a:lnTo>
                  <a:pt x="167838" y="1958454"/>
                </a:lnTo>
                <a:lnTo>
                  <a:pt x="137802" y="2026335"/>
                </a:lnTo>
                <a:lnTo>
                  <a:pt x="110575" y="2094911"/>
                </a:lnTo>
                <a:lnTo>
                  <a:pt x="86199" y="2164158"/>
                </a:lnTo>
                <a:lnTo>
                  <a:pt x="64712" y="2234051"/>
                </a:lnTo>
                <a:lnTo>
                  <a:pt x="46157" y="2304565"/>
                </a:lnTo>
                <a:lnTo>
                  <a:pt x="30572" y="2375675"/>
                </a:lnTo>
                <a:lnTo>
                  <a:pt x="17998" y="2447357"/>
                </a:lnTo>
                <a:lnTo>
                  <a:pt x="8475" y="2519585"/>
                </a:lnTo>
                <a:lnTo>
                  <a:pt x="2043" y="2592336"/>
                </a:lnTo>
                <a:lnTo>
                  <a:pt x="0" y="2628900"/>
                </a:lnTo>
              </a:path>
            </a:pathLst>
          </a:custGeom>
          <a:ln w="50800">
            <a:solidFill>
              <a:srgbClr val="231F20"/>
            </a:solidFill>
            <a:prstDash val="dot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4735" y="3932745"/>
            <a:ext cx="4314825" cy="2553970"/>
          </a:xfrm>
          <a:custGeom>
            <a:avLst/>
            <a:gdLst/>
            <a:ahLst/>
            <a:cxnLst/>
            <a:rect l="l" t="t" r="r" b="b"/>
            <a:pathLst>
              <a:path w="4314825" h="2553970">
                <a:moveTo>
                  <a:pt x="0" y="0"/>
                </a:moveTo>
                <a:lnTo>
                  <a:pt x="8138" y="72590"/>
                </a:lnTo>
                <a:lnTo>
                  <a:pt x="19357" y="144644"/>
                </a:lnTo>
                <a:lnTo>
                  <a:pt x="33614" y="216135"/>
                </a:lnTo>
                <a:lnTo>
                  <a:pt x="50871" y="287039"/>
                </a:lnTo>
                <a:lnTo>
                  <a:pt x="71086" y="357330"/>
                </a:lnTo>
                <a:lnTo>
                  <a:pt x="94218" y="426985"/>
                </a:lnTo>
                <a:lnTo>
                  <a:pt x="120229" y="495978"/>
                </a:lnTo>
                <a:lnTo>
                  <a:pt x="149076" y="564285"/>
                </a:lnTo>
                <a:lnTo>
                  <a:pt x="180720" y="631879"/>
                </a:lnTo>
                <a:lnTo>
                  <a:pt x="215120" y="698737"/>
                </a:lnTo>
                <a:lnTo>
                  <a:pt x="252235" y="764834"/>
                </a:lnTo>
                <a:lnTo>
                  <a:pt x="271799" y="797589"/>
                </a:lnTo>
                <a:lnTo>
                  <a:pt x="292026" y="830144"/>
                </a:lnTo>
                <a:lnTo>
                  <a:pt x="312912" y="862497"/>
                </a:lnTo>
                <a:lnTo>
                  <a:pt x="334452" y="894643"/>
                </a:lnTo>
                <a:lnTo>
                  <a:pt x="356640" y="926581"/>
                </a:lnTo>
                <a:lnTo>
                  <a:pt x="379472" y="958306"/>
                </a:lnTo>
                <a:lnTo>
                  <a:pt x="402942" y="989816"/>
                </a:lnTo>
                <a:lnTo>
                  <a:pt x="427046" y="1021108"/>
                </a:lnTo>
                <a:lnTo>
                  <a:pt x="451778" y="1052179"/>
                </a:lnTo>
                <a:lnTo>
                  <a:pt x="477133" y="1083024"/>
                </a:lnTo>
                <a:lnTo>
                  <a:pt x="503106" y="1113642"/>
                </a:lnTo>
                <a:lnTo>
                  <a:pt x="529693" y="1144030"/>
                </a:lnTo>
                <a:lnTo>
                  <a:pt x="556888" y="1174183"/>
                </a:lnTo>
                <a:lnTo>
                  <a:pt x="584686" y="1204099"/>
                </a:lnTo>
                <a:lnTo>
                  <a:pt x="613082" y="1233775"/>
                </a:lnTo>
                <a:lnTo>
                  <a:pt x="642071" y="1263208"/>
                </a:lnTo>
                <a:lnTo>
                  <a:pt x="671648" y="1292395"/>
                </a:lnTo>
                <a:lnTo>
                  <a:pt x="701808" y="1321332"/>
                </a:lnTo>
                <a:lnTo>
                  <a:pt x="732545" y="1350016"/>
                </a:lnTo>
                <a:lnTo>
                  <a:pt x="763856" y="1378445"/>
                </a:lnTo>
                <a:lnTo>
                  <a:pt x="795734" y="1406615"/>
                </a:lnTo>
                <a:lnTo>
                  <a:pt x="828174" y="1434523"/>
                </a:lnTo>
                <a:lnTo>
                  <a:pt x="861173" y="1462166"/>
                </a:lnTo>
                <a:lnTo>
                  <a:pt x="894723" y="1489540"/>
                </a:lnTo>
                <a:lnTo>
                  <a:pt x="928822" y="1516644"/>
                </a:lnTo>
                <a:lnTo>
                  <a:pt x="963462" y="1543473"/>
                </a:lnTo>
                <a:lnTo>
                  <a:pt x="998640" y="1570025"/>
                </a:lnTo>
                <a:lnTo>
                  <a:pt x="1034350" y="1596296"/>
                </a:lnTo>
                <a:lnTo>
                  <a:pt x="1070588" y="1622283"/>
                </a:lnTo>
                <a:lnTo>
                  <a:pt x="1107348" y="1647984"/>
                </a:lnTo>
                <a:lnTo>
                  <a:pt x="1144625" y="1673394"/>
                </a:lnTo>
                <a:lnTo>
                  <a:pt x="1182414" y="1698512"/>
                </a:lnTo>
                <a:lnTo>
                  <a:pt x="1220710" y="1723333"/>
                </a:lnTo>
                <a:lnTo>
                  <a:pt x="1259507" y="1747855"/>
                </a:lnTo>
                <a:lnTo>
                  <a:pt x="1298802" y="1772075"/>
                </a:lnTo>
                <a:lnTo>
                  <a:pt x="1338589" y="1795989"/>
                </a:lnTo>
                <a:lnTo>
                  <a:pt x="1378863" y="1819595"/>
                </a:lnTo>
                <a:lnTo>
                  <a:pt x="1419618" y="1842889"/>
                </a:lnTo>
                <a:lnTo>
                  <a:pt x="1460850" y="1865868"/>
                </a:lnTo>
                <a:lnTo>
                  <a:pt x="1502553" y="1888529"/>
                </a:lnTo>
                <a:lnTo>
                  <a:pt x="1544723" y="1910869"/>
                </a:lnTo>
                <a:lnTo>
                  <a:pt x="1587355" y="1932885"/>
                </a:lnTo>
                <a:lnTo>
                  <a:pt x="1630443" y="1954573"/>
                </a:lnTo>
                <a:lnTo>
                  <a:pt x="1673983" y="1975932"/>
                </a:lnTo>
                <a:lnTo>
                  <a:pt x="1717969" y="1996956"/>
                </a:lnTo>
                <a:lnTo>
                  <a:pt x="1762396" y="2017645"/>
                </a:lnTo>
                <a:lnTo>
                  <a:pt x="1807259" y="2037993"/>
                </a:lnTo>
                <a:lnTo>
                  <a:pt x="1852554" y="2057999"/>
                </a:lnTo>
                <a:lnTo>
                  <a:pt x="1898275" y="2077658"/>
                </a:lnTo>
                <a:lnTo>
                  <a:pt x="1944417" y="2096969"/>
                </a:lnTo>
                <a:lnTo>
                  <a:pt x="1990974" y="2115927"/>
                </a:lnTo>
                <a:lnTo>
                  <a:pt x="2037943" y="2134530"/>
                </a:lnTo>
                <a:lnTo>
                  <a:pt x="2085318" y="2152775"/>
                </a:lnTo>
                <a:lnTo>
                  <a:pt x="2133093" y="2170658"/>
                </a:lnTo>
                <a:lnTo>
                  <a:pt x="2181265" y="2188177"/>
                </a:lnTo>
                <a:lnTo>
                  <a:pt x="2229827" y="2205328"/>
                </a:lnTo>
                <a:lnTo>
                  <a:pt x="2278775" y="2222108"/>
                </a:lnTo>
                <a:lnTo>
                  <a:pt x="2328103" y="2238514"/>
                </a:lnTo>
                <a:lnTo>
                  <a:pt x="2377807" y="2254543"/>
                </a:lnTo>
                <a:lnTo>
                  <a:pt x="2427882" y="2270192"/>
                </a:lnTo>
                <a:lnTo>
                  <a:pt x="2478322" y="2285457"/>
                </a:lnTo>
                <a:lnTo>
                  <a:pt x="2529122" y="2300336"/>
                </a:lnTo>
                <a:lnTo>
                  <a:pt x="2580278" y="2314826"/>
                </a:lnTo>
                <a:lnTo>
                  <a:pt x="2631784" y="2328923"/>
                </a:lnTo>
                <a:lnTo>
                  <a:pt x="2683635" y="2342624"/>
                </a:lnTo>
                <a:lnTo>
                  <a:pt x="2735826" y="2355927"/>
                </a:lnTo>
                <a:lnTo>
                  <a:pt x="2788353" y="2368827"/>
                </a:lnTo>
                <a:lnTo>
                  <a:pt x="2841210" y="2381323"/>
                </a:lnTo>
                <a:lnTo>
                  <a:pt x="2894391" y="2393410"/>
                </a:lnTo>
                <a:lnTo>
                  <a:pt x="2947893" y="2405086"/>
                </a:lnTo>
                <a:lnTo>
                  <a:pt x="3001709" y="2416347"/>
                </a:lnTo>
                <a:lnTo>
                  <a:pt x="3055836" y="2427192"/>
                </a:lnTo>
                <a:lnTo>
                  <a:pt x="3110267" y="2437615"/>
                </a:lnTo>
                <a:lnTo>
                  <a:pt x="3164998" y="2447615"/>
                </a:lnTo>
                <a:lnTo>
                  <a:pt x="3220023" y="2457187"/>
                </a:lnTo>
                <a:lnTo>
                  <a:pt x="3275338" y="2466330"/>
                </a:lnTo>
                <a:lnTo>
                  <a:pt x="3330938" y="2475040"/>
                </a:lnTo>
                <a:lnTo>
                  <a:pt x="3386817" y="2483313"/>
                </a:lnTo>
                <a:lnTo>
                  <a:pt x="3442971" y="2491148"/>
                </a:lnTo>
                <a:lnTo>
                  <a:pt x="3499394" y="2498540"/>
                </a:lnTo>
                <a:lnTo>
                  <a:pt x="3556082" y="2505486"/>
                </a:lnTo>
                <a:lnTo>
                  <a:pt x="3613028" y="2511984"/>
                </a:lnTo>
                <a:lnTo>
                  <a:pt x="3670229" y="2518030"/>
                </a:lnTo>
                <a:lnTo>
                  <a:pt x="3727680" y="2523621"/>
                </a:lnTo>
                <a:lnTo>
                  <a:pt x="3785374" y="2528754"/>
                </a:lnTo>
                <a:lnTo>
                  <a:pt x="3843307" y="2533426"/>
                </a:lnTo>
                <a:lnTo>
                  <a:pt x="3901475" y="2537634"/>
                </a:lnTo>
                <a:lnTo>
                  <a:pt x="3959871" y="2541374"/>
                </a:lnTo>
                <a:lnTo>
                  <a:pt x="4018491" y="2544644"/>
                </a:lnTo>
                <a:lnTo>
                  <a:pt x="4077330" y="2547441"/>
                </a:lnTo>
                <a:lnTo>
                  <a:pt x="4136383" y="2549761"/>
                </a:lnTo>
                <a:lnTo>
                  <a:pt x="4195645" y="2551601"/>
                </a:lnTo>
                <a:lnTo>
                  <a:pt x="4255110" y="2552958"/>
                </a:lnTo>
                <a:lnTo>
                  <a:pt x="4314774" y="2553830"/>
                </a:lnTo>
              </a:path>
            </a:pathLst>
          </a:custGeom>
          <a:ln w="50800">
            <a:solidFill>
              <a:srgbClr val="231F20"/>
            </a:solidFill>
            <a:prstDash val="dot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18750" y="375458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25400"/>
                </a:moveTo>
                <a:lnTo>
                  <a:pt x="7439" y="7439"/>
                </a:lnTo>
                <a:lnTo>
                  <a:pt x="25400" y="0"/>
                </a:lnTo>
                <a:lnTo>
                  <a:pt x="43360" y="7439"/>
                </a:lnTo>
                <a:lnTo>
                  <a:pt x="50800" y="25400"/>
                </a:lnTo>
                <a:lnTo>
                  <a:pt x="43360" y="43360"/>
                </a:lnTo>
                <a:lnTo>
                  <a:pt x="25400" y="50800"/>
                </a:lnTo>
                <a:lnTo>
                  <a:pt x="7439" y="43360"/>
                </a:lnTo>
                <a:lnTo>
                  <a:pt x="0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0601" y="104761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25400"/>
                </a:moveTo>
                <a:lnTo>
                  <a:pt x="7439" y="7439"/>
                </a:lnTo>
                <a:lnTo>
                  <a:pt x="25400" y="0"/>
                </a:lnTo>
                <a:lnTo>
                  <a:pt x="43360" y="7439"/>
                </a:lnTo>
                <a:lnTo>
                  <a:pt x="50800" y="25400"/>
                </a:lnTo>
                <a:lnTo>
                  <a:pt x="43360" y="43360"/>
                </a:lnTo>
                <a:lnTo>
                  <a:pt x="25400" y="50800"/>
                </a:lnTo>
                <a:lnTo>
                  <a:pt x="7439" y="43360"/>
                </a:lnTo>
                <a:lnTo>
                  <a:pt x="0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2451" y="375458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25400"/>
                </a:moveTo>
                <a:lnTo>
                  <a:pt x="7439" y="7439"/>
                </a:lnTo>
                <a:lnTo>
                  <a:pt x="25400" y="0"/>
                </a:lnTo>
                <a:lnTo>
                  <a:pt x="43360" y="7439"/>
                </a:lnTo>
                <a:lnTo>
                  <a:pt x="50800" y="25400"/>
                </a:lnTo>
                <a:lnTo>
                  <a:pt x="43360" y="43360"/>
                </a:lnTo>
                <a:lnTo>
                  <a:pt x="25400" y="50800"/>
                </a:lnTo>
                <a:lnTo>
                  <a:pt x="7439" y="43360"/>
                </a:lnTo>
                <a:lnTo>
                  <a:pt x="0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20601" y="646156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25399"/>
                </a:moveTo>
                <a:lnTo>
                  <a:pt x="7439" y="7439"/>
                </a:lnTo>
                <a:lnTo>
                  <a:pt x="25400" y="0"/>
                </a:lnTo>
                <a:lnTo>
                  <a:pt x="43360" y="7439"/>
                </a:lnTo>
                <a:lnTo>
                  <a:pt x="50800" y="25399"/>
                </a:lnTo>
                <a:lnTo>
                  <a:pt x="43360" y="43360"/>
                </a:lnTo>
                <a:lnTo>
                  <a:pt x="25400" y="50799"/>
                </a:lnTo>
                <a:lnTo>
                  <a:pt x="7439" y="43360"/>
                </a:lnTo>
                <a:lnTo>
                  <a:pt x="0" y="253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55193" y="2843485"/>
            <a:ext cx="3169183" cy="15951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300" b="1" i="0" u="none" strike="noStrike" spc="1365" dirty="0">
                <a:solidFill>
                  <a:srgbClr val="FFFFFF"/>
                </a:solidFill>
                <a:latin typeface="Arial"/>
                <a:cs typeface="Arial"/>
              </a:rPr>
              <a:t>-36</a:t>
            </a:r>
            <a:endParaRPr sz="10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9747" y="406184"/>
            <a:ext cx="9785529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158875" rtl="0">
              <a:lnSpc>
                <a:spcPct val="100000"/>
              </a:lnSpc>
              <a:spcBef>
                <a:spcPts val="100"/>
              </a:spcBef>
            </a:pPr>
            <a:r>
              <a:rPr lang="uk" sz="3200" b="1" i="0" u="none" strike="noStrike" dirty="0" smtClean="0">
                <a:solidFill>
                  <a:srgbClr val="FFFFFF"/>
                </a:solidFill>
                <a:latin typeface="Arial"/>
              </a:rPr>
              <a:t>Загальна </a:t>
            </a:r>
            <a:r>
              <a:rPr lang="uk" sz="3200" b="1" i="0" u="none" strike="noStrike" dirty="0">
                <a:solidFill>
                  <a:srgbClr val="FFFFFF"/>
                </a:solidFill>
                <a:latin typeface="Arial"/>
              </a:rPr>
              <a:t>кількість неіснуючих </a:t>
            </a:r>
            <a:r>
              <a:rPr lang="uk" sz="3200" b="1" i="0" u="none" strike="noStrike" dirty="0" smtClean="0">
                <a:solidFill>
                  <a:srgbClr val="FFFFFF"/>
                </a:solidFill>
                <a:latin typeface="Arial"/>
              </a:rPr>
              <a:t>сіл/селищ </a:t>
            </a:r>
            <a:endParaRPr sz="3200" dirty="0"/>
          </a:p>
        </p:txBody>
      </p:sp>
      <p:sp>
        <p:nvSpPr>
          <p:cNvPr id="13" name="object 13"/>
          <p:cNvSpPr/>
          <p:nvPr/>
        </p:nvSpPr>
        <p:spPr>
          <a:xfrm>
            <a:off x="4463999" y="1764017"/>
            <a:ext cx="378460" cy="378460"/>
          </a:xfrm>
          <a:custGeom>
            <a:avLst/>
            <a:gdLst/>
            <a:ahLst/>
            <a:cxnLst/>
            <a:rect l="l" t="t" r="r" b="b"/>
            <a:pathLst>
              <a:path w="378460" h="378460">
                <a:moveTo>
                  <a:pt x="189001" y="0"/>
                </a:moveTo>
                <a:lnTo>
                  <a:pt x="138757" y="6748"/>
                </a:lnTo>
                <a:lnTo>
                  <a:pt x="93609" y="25796"/>
                </a:lnTo>
                <a:lnTo>
                  <a:pt x="55357" y="55345"/>
                </a:lnTo>
                <a:lnTo>
                  <a:pt x="25804" y="93596"/>
                </a:lnTo>
                <a:lnTo>
                  <a:pt x="6751" y="138751"/>
                </a:lnTo>
                <a:lnTo>
                  <a:pt x="0" y="189014"/>
                </a:lnTo>
                <a:lnTo>
                  <a:pt x="6751" y="239254"/>
                </a:lnTo>
                <a:lnTo>
                  <a:pt x="25804" y="284396"/>
                </a:lnTo>
                <a:lnTo>
                  <a:pt x="55357" y="322638"/>
                </a:lnTo>
                <a:lnTo>
                  <a:pt x="93609" y="352182"/>
                </a:lnTo>
                <a:lnTo>
                  <a:pt x="138757" y="371228"/>
                </a:lnTo>
                <a:lnTo>
                  <a:pt x="189001" y="377977"/>
                </a:lnTo>
                <a:lnTo>
                  <a:pt x="239245" y="371228"/>
                </a:lnTo>
                <a:lnTo>
                  <a:pt x="284393" y="352182"/>
                </a:lnTo>
                <a:lnTo>
                  <a:pt x="322645" y="322638"/>
                </a:lnTo>
                <a:lnTo>
                  <a:pt x="352198" y="284396"/>
                </a:lnTo>
                <a:lnTo>
                  <a:pt x="371251" y="239254"/>
                </a:lnTo>
                <a:lnTo>
                  <a:pt x="378002" y="189014"/>
                </a:lnTo>
                <a:lnTo>
                  <a:pt x="371251" y="138751"/>
                </a:lnTo>
                <a:lnTo>
                  <a:pt x="352198" y="93596"/>
                </a:lnTo>
                <a:lnTo>
                  <a:pt x="322645" y="55345"/>
                </a:lnTo>
                <a:lnTo>
                  <a:pt x="284393" y="25796"/>
                </a:lnTo>
                <a:lnTo>
                  <a:pt x="239245" y="6748"/>
                </a:lnTo>
                <a:lnTo>
                  <a:pt x="189001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54002" y="1475981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5"/>
                </a:lnTo>
                <a:lnTo>
                  <a:pt x="117910" y="55566"/>
                </a:lnTo>
                <a:lnTo>
                  <a:pt x="84353" y="84351"/>
                </a:lnTo>
                <a:lnTo>
                  <a:pt x="55567" y="117908"/>
                </a:lnTo>
                <a:lnTo>
                  <a:pt x="32146" y="155642"/>
                </a:lnTo>
                <a:lnTo>
                  <a:pt x="14682" y="196962"/>
                </a:lnTo>
                <a:lnTo>
                  <a:pt x="3769" y="241274"/>
                </a:lnTo>
                <a:lnTo>
                  <a:pt x="0" y="287985"/>
                </a:lnTo>
                <a:lnTo>
                  <a:pt x="3769" y="334699"/>
                </a:lnTo>
                <a:lnTo>
                  <a:pt x="14682" y="379012"/>
                </a:lnTo>
                <a:lnTo>
                  <a:pt x="32146" y="420333"/>
                </a:lnTo>
                <a:lnTo>
                  <a:pt x="55567" y="458067"/>
                </a:lnTo>
                <a:lnTo>
                  <a:pt x="84353" y="491623"/>
                </a:lnTo>
                <a:lnTo>
                  <a:pt x="117910" y="520407"/>
                </a:lnTo>
                <a:lnTo>
                  <a:pt x="155647" y="543826"/>
                </a:lnTo>
                <a:lnTo>
                  <a:pt x="196969" y="561289"/>
                </a:lnTo>
                <a:lnTo>
                  <a:pt x="241283" y="572201"/>
                </a:lnTo>
                <a:lnTo>
                  <a:pt x="287997" y="575970"/>
                </a:lnTo>
                <a:lnTo>
                  <a:pt x="334712" y="572201"/>
                </a:lnTo>
                <a:lnTo>
                  <a:pt x="379026" y="561289"/>
                </a:lnTo>
                <a:lnTo>
                  <a:pt x="420348" y="543826"/>
                </a:lnTo>
                <a:lnTo>
                  <a:pt x="458084" y="520407"/>
                </a:lnTo>
                <a:lnTo>
                  <a:pt x="491642" y="491623"/>
                </a:lnTo>
                <a:lnTo>
                  <a:pt x="520428" y="458067"/>
                </a:lnTo>
                <a:lnTo>
                  <a:pt x="543849" y="420333"/>
                </a:lnTo>
                <a:lnTo>
                  <a:pt x="561313" y="379012"/>
                </a:lnTo>
                <a:lnTo>
                  <a:pt x="572226" y="334699"/>
                </a:lnTo>
                <a:lnTo>
                  <a:pt x="575995" y="287985"/>
                </a:lnTo>
                <a:lnTo>
                  <a:pt x="572226" y="241274"/>
                </a:lnTo>
                <a:lnTo>
                  <a:pt x="561313" y="196962"/>
                </a:lnTo>
                <a:lnTo>
                  <a:pt x="543849" y="155642"/>
                </a:lnTo>
                <a:lnTo>
                  <a:pt x="520428" y="117908"/>
                </a:lnTo>
                <a:lnTo>
                  <a:pt x="491642" y="84351"/>
                </a:lnTo>
                <a:lnTo>
                  <a:pt x="458084" y="55566"/>
                </a:lnTo>
                <a:lnTo>
                  <a:pt x="420348" y="32145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00001" y="2196007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4"/>
                </a:lnTo>
                <a:lnTo>
                  <a:pt x="121011" y="21953"/>
                </a:lnTo>
                <a:lnTo>
                  <a:pt x="80904" y="47450"/>
                </a:lnTo>
                <a:lnTo>
                  <a:pt x="47454" y="80899"/>
                </a:lnTo>
                <a:lnTo>
                  <a:pt x="21955" y="121005"/>
                </a:lnTo>
                <a:lnTo>
                  <a:pt x="5704" y="166471"/>
                </a:lnTo>
                <a:lnTo>
                  <a:pt x="0" y="216001"/>
                </a:lnTo>
                <a:lnTo>
                  <a:pt x="5704" y="265519"/>
                </a:lnTo>
                <a:lnTo>
                  <a:pt x="21955" y="310981"/>
                </a:lnTo>
                <a:lnTo>
                  <a:pt x="47454" y="351087"/>
                </a:lnTo>
                <a:lnTo>
                  <a:pt x="80904" y="384541"/>
                </a:lnTo>
                <a:lnTo>
                  <a:pt x="121011" y="410043"/>
                </a:lnTo>
                <a:lnTo>
                  <a:pt x="166475" y="426296"/>
                </a:lnTo>
                <a:lnTo>
                  <a:pt x="216001" y="432003"/>
                </a:lnTo>
                <a:lnTo>
                  <a:pt x="265527" y="426296"/>
                </a:lnTo>
                <a:lnTo>
                  <a:pt x="310992" y="410043"/>
                </a:lnTo>
                <a:lnTo>
                  <a:pt x="351098" y="384541"/>
                </a:lnTo>
                <a:lnTo>
                  <a:pt x="384549" y="351087"/>
                </a:lnTo>
                <a:lnTo>
                  <a:pt x="410047" y="310981"/>
                </a:lnTo>
                <a:lnTo>
                  <a:pt x="426298" y="265519"/>
                </a:lnTo>
                <a:lnTo>
                  <a:pt x="432003" y="216001"/>
                </a:lnTo>
                <a:lnTo>
                  <a:pt x="426298" y="166471"/>
                </a:lnTo>
                <a:lnTo>
                  <a:pt x="410047" y="121005"/>
                </a:lnTo>
                <a:lnTo>
                  <a:pt x="384549" y="80899"/>
                </a:lnTo>
                <a:lnTo>
                  <a:pt x="351098" y="47450"/>
                </a:lnTo>
                <a:lnTo>
                  <a:pt x="310992" y="21953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2006" y="3023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993" y="0"/>
                </a:moveTo>
                <a:lnTo>
                  <a:pt x="256359" y="4004"/>
                </a:lnTo>
                <a:lnTo>
                  <a:pt x="209274" y="15598"/>
                </a:lnTo>
                <a:lnTo>
                  <a:pt x="165370" y="34151"/>
                </a:lnTo>
                <a:lnTo>
                  <a:pt x="125276" y="59034"/>
                </a:lnTo>
                <a:lnTo>
                  <a:pt x="89622" y="89617"/>
                </a:lnTo>
                <a:lnTo>
                  <a:pt x="59038" y="125270"/>
                </a:lnTo>
                <a:lnTo>
                  <a:pt x="34153" y="165365"/>
                </a:lnTo>
                <a:lnTo>
                  <a:pt x="15599" y="209269"/>
                </a:lnTo>
                <a:lnTo>
                  <a:pt x="4004" y="256356"/>
                </a:lnTo>
                <a:lnTo>
                  <a:pt x="0" y="305993"/>
                </a:lnTo>
                <a:lnTo>
                  <a:pt x="4004" y="355634"/>
                </a:lnTo>
                <a:lnTo>
                  <a:pt x="15599" y="402722"/>
                </a:lnTo>
                <a:lnTo>
                  <a:pt x="34153" y="446628"/>
                </a:lnTo>
                <a:lnTo>
                  <a:pt x="59038" y="486722"/>
                </a:lnTo>
                <a:lnTo>
                  <a:pt x="89622" y="522374"/>
                </a:lnTo>
                <a:lnTo>
                  <a:pt x="125276" y="552956"/>
                </a:lnTo>
                <a:lnTo>
                  <a:pt x="165370" y="577838"/>
                </a:lnTo>
                <a:lnTo>
                  <a:pt x="209274" y="596390"/>
                </a:lnTo>
                <a:lnTo>
                  <a:pt x="256359" y="607983"/>
                </a:lnTo>
                <a:lnTo>
                  <a:pt x="305993" y="611987"/>
                </a:lnTo>
                <a:lnTo>
                  <a:pt x="355628" y="607983"/>
                </a:lnTo>
                <a:lnTo>
                  <a:pt x="402712" y="596390"/>
                </a:lnTo>
                <a:lnTo>
                  <a:pt x="446616" y="577838"/>
                </a:lnTo>
                <a:lnTo>
                  <a:pt x="486711" y="552956"/>
                </a:lnTo>
                <a:lnTo>
                  <a:pt x="522365" y="522374"/>
                </a:lnTo>
                <a:lnTo>
                  <a:pt x="552949" y="486722"/>
                </a:lnTo>
                <a:lnTo>
                  <a:pt x="577833" y="446628"/>
                </a:lnTo>
                <a:lnTo>
                  <a:pt x="596388" y="402722"/>
                </a:lnTo>
                <a:lnTo>
                  <a:pt x="607982" y="355634"/>
                </a:lnTo>
                <a:lnTo>
                  <a:pt x="611987" y="305993"/>
                </a:lnTo>
                <a:lnTo>
                  <a:pt x="607982" y="256356"/>
                </a:lnTo>
                <a:lnTo>
                  <a:pt x="596388" y="209269"/>
                </a:lnTo>
                <a:lnTo>
                  <a:pt x="577833" y="165365"/>
                </a:lnTo>
                <a:lnTo>
                  <a:pt x="552949" y="125270"/>
                </a:lnTo>
                <a:lnTo>
                  <a:pt x="522365" y="89617"/>
                </a:lnTo>
                <a:lnTo>
                  <a:pt x="486711" y="59034"/>
                </a:lnTo>
                <a:lnTo>
                  <a:pt x="446616" y="34151"/>
                </a:lnTo>
                <a:lnTo>
                  <a:pt x="402712" y="15598"/>
                </a:lnTo>
                <a:lnTo>
                  <a:pt x="355628" y="4004"/>
                </a:lnTo>
                <a:lnTo>
                  <a:pt x="305993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3989" y="3852024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40" h="396239">
                <a:moveTo>
                  <a:pt x="198005" y="0"/>
                </a:moveTo>
                <a:lnTo>
                  <a:pt x="152607" y="5229"/>
                </a:lnTo>
                <a:lnTo>
                  <a:pt x="110931" y="20126"/>
                </a:lnTo>
                <a:lnTo>
                  <a:pt x="74166" y="43501"/>
                </a:lnTo>
                <a:lnTo>
                  <a:pt x="43502" y="74164"/>
                </a:lnTo>
                <a:lnTo>
                  <a:pt x="20127" y="110926"/>
                </a:lnTo>
                <a:lnTo>
                  <a:pt x="5229" y="152599"/>
                </a:lnTo>
                <a:lnTo>
                  <a:pt x="0" y="197993"/>
                </a:lnTo>
                <a:lnTo>
                  <a:pt x="5229" y="243390"/>
                </a:lnTo>
                <a:lnTo>
                  <a:pt x="20127" y="285064"/>
                </a:lnTo>
                <a:lnTo>
                  <a:pt x="43502" y="321826"/>
                </a:lnTo>
                <a:lnTo>
                  <a:pt x="74166" y="352488"/>
                </a:lnTo>
                <a:lnTo>
                  <a:pt x="110931" y="375861"/>
                </a:lnTo>
                <a:lnTo>
                  <a:pt x="152607" y="390756"/>
                </a:lnTo>
                <a:lnTo>
                  <a:pt x="198005" y="395986"/>
                </a:lnTo>
                <a:lnTo>
                  <a:pt x="243403" y="390756"/>
                </a:lnTo>
                <a:lnTo>
                  <a:pt x="285079" y="375861"/>
                </a:lnTo>
                <a:lnTo>
                  <a:pt x="321844" y="352488"/>
                </a:lnTo>
                <a:lnTo>
                  <a:pt x="352509" y="321826"/>
                </a:lnTo>
                <a:lnTo>
                  <a:pt x="375884" y="285064"/>
                </a:lnTo>
                <a:lnTo>
                  <a:pt x="390781" y="243390"/>
                </a:lnTo>
                <a:lnTo>
                  <a:pt x="396011" y="197993"/>
                </a:lnTo>
                <a:lnTo>
                  <a:pt x="390781" y="152599"/>
                </a:lnTo>
                <a:lnTo>
                  <a:pt x="375884" y="110926"/>
                </a:lnTo>
                <a:lnTo>
                  <a:pt x="352509" y="74164"/>
                </a:lnTo>
                <a:lnTo>
                  <a:pt x="321844" y="43501"/>
                </a:lnTo>
                <a:lnTo>
                  <a:pt x="285079" y="20126"/>
                </a:lnTo>
                <a:lnTo>
                  <a:pt x="243403" y="5229"/>
                </a:lnTo>
                <a:lnTo>
                  <a:pt x="198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81989" y="2412009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40" h="396239">
                <a:moveTo>
                  <a:pt x="198005" y="0"/>
                </a:moveTo>
                <a:lnTo>
                  <a:pt x="152607" y="5229"/>
                </a:lnTo>
                <a:lnTo>
                  <a:pt x="110931" y="20126"/>
                </a:lnTo>
                <a:lnTo>
                  <a:pt x="74166" y="43501"/>
                </a:lnTo>
                <a:lnTo>
                  <a:pt x="43502" y="74164"/>
                </a:lnTo>
                <a:lnTo>
                  <a:pt x="20127" y="110926"/>
                </a:lnTo>
                <a:lnTo>
                  <a:pt x="5229" y="152599"/>
                </a:lnTo>
                <a:lnTo>
                  <a:pt x="0" y="197993"/>
                </a:lnTo>
                <a:lnTo>
                  <a:pt x="5229" y="243390"/>
                </a:lnTo>
                <a:lnTo>
                  <a:pt x="20127" y="285064"/>
                </a:lnTo>
                <a:lnTo>
                  <a:pt x="43502" y="321826"/>
                </a:lnTo>
                <a:lnTo>
                  <a:pt x="74166" y="352488"/>
                </a:lnTo>
                <a:lnTo>
                  <a:pt x="110931" y="375861"/>
                </a:lnTo>
                <a:lnTo>
                  <a:pt x="152607" y="390756"/>
                </a:lnTo>
                <a:lnTo>
                  <a:pt x="198005" y="395986"/>
                </a:lnTo>
                <a:lnTo>
                  <a:pt x="243403" y="390756"/>
                </a:lnTo>
                <a:lnTo>
                  <a:pt x="285079" y="375861"/>
                </a:lnTo>
                <a:lnTo>
                  <a:pt x="321844" y="352488"/>
                </a:lnTo>
                <a:lnTo>
                  <a:pt x="352509" y="321826"/>
                </a:lnTo>
                <a:lnTo>
                  <a:pt x="375884" y="285064"/>
                </a:lnTo>
                <a:lnTo>
                  <a:pt x="390781" y="243390"/>
                </a:lnTo>
                <a:lnTo>
                  <a:pt x="396011" y="197993"/>
                </a:lnTo>
                <a:lnTo>
                  <a:pt x="390781" y="152599"/>
                </a:lnTo>
                <a:lnTo>
                  <a:pt x="375884" y="110926"/>
                </a:lnTo>
                <a:lnTo>
                  <a:pt x="352509" y="74164"/>
                </a:lnTo>
                <a:lnTo>
                  <a:pt x="321844" y="43501"/>
                </a:lnTo>
                <a:lnTo>
                  <a:pt x="285079" y="20126"/>
                </a:lnTo>
                <a:lnTo>
                  <a:pt x="243403" y="5229"/>
                </a:lnTo>
                <a:lnTo>
                  <a:pt x="198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89999" y="426600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297002" y="0"/>
                </a:moveTo>
                <a:lnTo>
                  <a:pt x="248826" y="3886"/>
                </a:lnTo>
                <a:lnTo>
                  <a:pt x="203125" y="15139"/>
                </a:lnTo>
                <a:lnTo>
                  <a:pt x="160511" y="33148"/>
                </a:lnTo>
                <a:lnTo>
                  <a:pt x="121595" y="57300"/>
                </a:lnTo>
                <a:lnTo>
                  <a:pt x="86988" y="86985"/>
                </a:lnTo>
                <a:lnTo>
                  <a:pt x="57303" y="121592"/>
                </a:lnTo>
                <a:lnTo>
                  <a:pt x="33150" y="160509"/>
                </a:lnTo>
                <a:lnTo>
                  <a:pt x="15141" y="203126"/>
                </a:lnTo>
                <a:lnTo>
                  <a:pt x="3887" y="248832"/>
                </a:lnTo>
                <a:lnTo>
                  <a:pt x="0" y="297014"/>
                </a:lnTo>
                <a:lnTo>
                  <a:pt x="3887" y="345183"/>
                </a:lnTo>
                <a:lnTo>
                  <a:pt x="15141" y="390878"/>
                </a:lnTo>
                <a:lnTo>
                  <a:pt x="33150" y="433486"/>
                </a:lnTo>
                <a:lnTo>
                  <a:pt x="57303" y="472397"/>
                </a:lnTo>
                <a:lnTo>
                  <a:pt x="86988" y="506999"/>
                </a:lnTo>
                <a:lnTo>
                  <a:pt x="121595" y="536681"/>
                </a:lnTo>
                <a:lnTo>
                  <a:pt x="160511" y="560832"/>
                </a:lnTo>
                <a:lnTo>
                  <a:pt x="203125" y="578839"/>
                </a:lnTo>
                <a:lnTo>
                  <a:pt x="248826" y="590092"/>
                </a:lnTo>
                <a:lnTo>
                  <a:pt x="297002" y="593979"/>
                </a:lnTo>
                <a:lnTo>
                  <a:pt x="345178" y="590092"/>
                </a:lnTo>
                <a:lnTo>
                  <a:pt x="390879" y="578839"/>
                </a:lnTo>
                <a:lnTo>
                  <a:pt x="433493" y="560832"/>
                </a:lnTo>
                <a:lnTo>
                  <a:pt x="472409" y="536681"/>
                </a:lnTo>
                <a:lnTo>
                  <a:pt x="507015" y="506999"/>
                </a:lnTo>
                <a:lnTo>
                  <a:pt x="536701" y="472397"/>
                </a:lnTo>
                <a:lnTo>
                  <a:pt x="560854" y="433486"/>
                </a:lnTo>
                <a:lnTo>
                  <a:pt x="578863" y="390878"/>
                </a:lnTo>
                <a:lnTo>
                  <a:pt x="590117" y="345183"/>
                </a:lnTo>
                <a:lnTo>
                  <a:pt x="594004" y="297014"/>
                </a:lnTo>
                <a:lnTo>
                  <a:pt x="590117" y="248832"/>
                </a:lnTo>
                <a:lnTo>
                  <a:pt x="578863" y="203126"/>
                </a:lnTo>
                <a:lnTo>
                  <a:pt x="560854" y="160509"/>
                </a:lnTo>
                <a:lnTo>
                  <a:pt x="536701" y="121592"/>
                </a:lnTo>
                <a:lnTo>
                  <a:pt x="507015" y="86985"/>
                </a:lnTo>
                <a:lnTo>
                  <a:pt x="472409" y="57300"/>
                </a:lnTo>
                <a:lnTo>
                  <a:pt x="433493" y="33148"/>
                </a:lnTo>
                <a:lnTo>
                  <a:pt x="390879" y="15139"/>
                </a:lnTo>
                <a:lnTo>
                  <a:pt x="345178" y="3886"/>
                </a:lnTo>
                <a:lnTo>
                  <a:pt x="297002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52002" y="4337989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5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4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14005" y="3096018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4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4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14003" y="5004003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4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5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04004" y="5741987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5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5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21997" y="4247997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5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5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9998" y="2555976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5" h="467994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5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47997" y="4841976"/>
            <a:ext cx="467995" cy="467995"/>
          </a:xfrm>
          <a:custGeom>
            <a:avLst/>
            <a:gdLst/>
            <a:ahLst/>
            <a:cxnLst/>
            <a:rect l="l" t="t" r="r" b="b"/>
            <a:pathLst>
              <a:path w="467995" h="467995">
                <a:moveTo>
                  <a:pt x="233997" y="0"/>
                </a:moveTo>
                <a:lnTo>
                  <a:pt x="186838" y="4754"/>
                </a:lnTo>
                <a:lnTo>
                  <a:pt x="142914" y="18390"/>
                </a:lnTo>
                <a:lnTo>
                  <a:pt x="103166" y="39966"/>
                </a:lnTo>
                <a:lnTo>
                  <a:pt x="68535" y="68541"/>
                </a:lnTo>
                <a:lnTo>
                  <a:pt x="39962" y="103175"/>
                </a:lnTo>
                <a:lnTo>
                  <a:pt x="18388" y="142925"/>
                </a:lnTo>
                <a:lnTo>
                  <a:pt x="4753" y="186850"/>
                </a:lnTo>
                <a:lnTo>
                  <a:pt x="0" y="234010"/>
                </a:lnTo>
                <a:lnTo>
                  <a:pt x="4753" y="281167"/>
                </a:lnTo>
                <a:lnTo>
                  <a:pt x="18388" y="325087"/>
                </a:lnTo>
                <a:lnTo>
                  <a:pt x="39962" y="364829"/>
                </a:lnTo>
                <a:lnTo>
                  <a:pt x="68535" y="399453"/>
                </a:lnTo>
                <a:lnTo>
                  <a:pt x="103166" y="428019"/>
                </a:lnTo>
                <a:lnTo>
                  <a:pt x="142914" y="449587"/>
                </a:lnTo>
                <a:lnTo>
                  <a:pt x="186838" y="463217"/>
                </a:lnTo>
                <a:lnTo>
                  <a:pt x="233997" y="467969"/>
                </a:lnTo>
                <a:lnTo>
                  <a:pt x="281156" y="463217"/>
                </a:lnTo>
                <a:lnTo>
                  <a:pt x="325080" y="449587"/>
                </a:lnTo>
                <a:lnTo>
                  <a:pt x="364828" y="428019"/>
                </a:lnTo>
                <a:lnTo>
                  <a:pt x="399459" y="399453"/>
                </a:lnTo>
                <a:lnTo>
                  <a:pt x="428032" y="364829"/>
                </a:lnTo>
                <a:lnTo>
                  <a:pt x="449606" y="325087"/>
                </a:lnTo>
                <a:lnTo>
                  <a:pt x="463241" y="281167"/>
                </a:lnTo>
                <a:lnTo>
                  <a:pt x="467995" y="234010"/>
                </a:lnTo>
                <a:lnTo>
                  <a:pt x="463241" y="186850"/>
                </a:lnTo>
                <a:lnTo>
                  <a:pt x="449606" y="142925"/>
                </a:lnTo>
                <a:lnTo>
                  <a:pt x="428032" y="103175"/>
                </a:lnTo>
                <a:lnTo>
                  <a:pt x="399459" y="68541"/>
                </a:lnTo>
                <a:lnTo>
                  <a:pt x="364828" y="39966"/>
                </a:lnTo>
                <a:lnTo>
                  <a:pt x="325080" y="18390"/>
                </a:lnTo>
                <a:lnTo>
                  <a:pt x="281156" y="4754"/>
                </a:lnTo>
                <a:lnTo>
                  <a:pt x="233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63995" y="1601990"/>
            <a:ext cx="1044575" cy="1080135"/>
          </a:xfrm>
          <a:custGeom>
            <a:avLst/>
            <a:gdLst/>
            <a:ahLst/>
            <a:cxnLst/>
            <a:rect l="l" t="t" r="r" b="b"/>
            <a:pathLst>
              <a:path w="1044575" h="1080135">
                <a:moveTo>
                  <a:pt x="540004" y="809967"/>
                </a:moveTo>
                <a:lnTo>
                  <a:pt x="535647" y="761441"/>
                </a:lnTo>
                <a:lnTo>
                  <a:pt x="523100" y="715759"/>
                </a:lnTo>
                <a:lnTo>
                  <a:pt x="503135" y="673696"/>
                </a:lnTo>
                <a:lnTo>
                  <a:pt x="476504" y="636028"/>
                </a:lnTo>
                <a:lnTo>
                  <a:pt x="443953" y="603491"/>
                </a:lnTo>
                <a:lnTo>
                  <a:pt x="406273" y="576846"/>
                </a:lnTo>
                <a:lnTo>
                  <a:pt x="364210" y="556882"/>
                </a:lnTo>
                <a:lnTo>
                  <a:pt x="318528" y="544347"/>
                </a:lnTo>
                <a:lnTo>
                  <a:pt x="270002" y="539991"/>
                </a:lnTo>
                <a:lnTo>
                  <a:pt x="221462" y="544347"/>
                </a:lnTo>
                <a:lnTo>
                  <a:pt x="175780" y="556882"/>
                </a:lnTo>
                <a:lnTo>
                  <a:pt x="133718" y="576846"/>
                </a:lnTo>
                <a:lnTo>
                  <a:pt x="96037" y="603491"/>
                </a:lnTo>
                <a:lnTo>
                  <a:pt x="63500" y="636028"/>
                </a:lnTo>
                <a:lnTo>
                  <a:pt x="36855" y="673696"/>
                </a:lnTo>
                <a:lnTo>
                  <a:pt x="16891" y="715759"/>
                </a:lnTo>
                <a:lnTo>
                  <a:pt x="4343" y="761441"/>
                </a:lnTo>
                <a:lnTo>
                  <a:pt x="0" y="809967"/>
                </a:lnTo>
                <a:lnTo>
                  <a:pt x="4343" y="858507"/>
                </a:lnTo>
                <a:lnTo>
                  <a:pt x="16891" y="904189"/>
                </a:lnTo>
                <a:lnTo>
                  <a:pt x="36855" y="946264"/>
                </a:lnTo>
                <a:lnTo>
                  <a:pt x="63500" y="983945"/>
                </a:lnTo>
                <a:lnTo>
                  <a:pt x="96037" y="1016495"/>
                </a:lnTo>
                <a:lnTo>
                  <a:pt x="133718" y="1043127"/>
                </a:lnTo>
                <a:lnTo>
                  <a:pt x="175780" y="1063104"/>
                </a:lnTo>
                <a:lnTo>
                  <a:pt x="221462" y="1075651"/>
                </a:lnTo>
                <a:lnTo>
                  <a:pt x="270002" y="1079995"/>
                </a:lnTo>
                <a:lnTo>
                  <a:pt x="318528" y="1075651"/>
                </a:lnTo>
                <a:lnTo>
                  <a:pt x="364210" y="1063104"/>
                </a:lnTo>
                <a:lnTo>
                  <a:pt x="406273" y="1043127"/>
                </a:lnTo>
                <a:lnTo>
                  <a:pt x="443953" y="1016495"/>
                </a:lnTo>
                <a:lnTo>
                  <a:pt x="476504" y="983945"/>
                </a:lnTo>
                <a:lnTo>
                  <a:pt x="503135" y="946264"/>
                </a:lnTo>
                <a:lnTo>
                  <a:pt x="523100" y="904189"/>
                </a:lnTo>
                <a:lnTo>
                  <a:pt x="535647" y="858507"/>
                </a:lnTo>
                <a:lnTo>
                  <a:pt x="540004" y="809967"/>
                </a:lnTo>
                <a:close/>
              </a:path>
              <a:path w="1044575" h="1080135">
                <a:moveTo>
                  <a:pt x="1044003" y="287985"/>
                </a:moveTo>
                <a:lnTo>
                  <a:pt x="1040231" y="241274"/>
                </a:lnTo>
                <a:lnTo>
                  <a:pt x="1029309" y="196964"/>
                </a:lnTo>
                <a:lnTo>
                  <a:pt x="1011847" y="155651"/>
                </a:lnTo>
                <a:lnTo>
                  <a:pt x="988428" y="117919"/>
                </a:lnTo>
                <a:lnTo>
                  <a:pt x="959650" y="84353"/>
                </a:lnTo>
                <a:lnTo>
                  <a:pt x="926084" y="55575"/>
                </a:lnTo>
                <a:lnTo>
                  <a:pt x="888352" y="32156"/>
                </a:lnTo>
                <a:lnTo>
                  <a:pt x="847026" y="14693"/>
                </a:lnTo>
                <a:lnTo>
                  <a:pt x="802716" y="3771"/>
                </a:lnTo>
                <a:lnTo>
                  <a:pt x="756005" y="0"/>
                </a:lnTo>
                <a:lnTo>
                  <a:pt x="709282" y="3771"/>
                </a:lnTo>
                <a:lnTo>
                  <a:pt x="664972" y="14693"/>
                </a:lnTo>
                <a:lnTo>
                  <a:pt x="623646" y="32156"/>
                </a:lnTo>
                <a:lnTo>
                  <a:pt x="585914" y="55575"/>
                </a:lnTo>
                <a:lnTo>
                  <a:pt x="552361" y="84353"/>
                </a:lnTo>
                <a:lnTo>
                  <a:pt x="523570" y="117919"/>
                </a:lnTo>
                <a:lnTo>
                  <a:pt x="500151" y="155651"/>
                </a:lnTo>
                <a:lnTo>
                  <a:pt x="482688" y="196964"/>
                </a:lnTo>
                <a:lnTo>
                  <a:pt x="471766" y="241274"/>
                </a:lnTo>
                <a:lnTo>
                  <a:pt x="468007" y="287985"/>
                </a:lnTo>
                <a:lnTo>
                  <a:pt x="471766" y="334708"/>
                </a:lnTo>
                <a:lnTo>
                  <a:pt x="482688" y="379018"/>
                </a:lnTo>
                <a:lnTo>
                  <a:pt x="500151" y="420344"/>
                </a:lnTo>
                <a:lnTo>
                  <a:pt x="523570" y="458076"/>
                </a:lnTo>
                <a:lnTo>
                  <a:pt x="552361" y="491629"/>
                </a:lnTo>
                <a:lnTo>
                  <a:pt x="585914" y="520407"/>
                </a:lnTo>
                <a:lnTo>
                  <a:pt x="623646" y="543839"/>
                </a:lnTo>
                <a:lnTo>
                  <a:pt x="664972" y="561289"/>
                </a:lnTo>
                <a:lnTo>
                  <a:pt x="709282" y="572211"/>
                </a:lnTo>
                <a:lnTo>
                  <a:pt x="756005" y="575970"/>
                </a:lnTo>
                <a:lnTo>
                  <a:pt x="802716" y="572211"/>
                </a:lnTo>
                <a:lnTo>
                  <a:pt x="847026" y="561289"/>
                </a:lnTo>
                <a:lnTo>
                  <a:pt x="888352" y="543839"/>
                </a:lnTo>
                <a:lnTo>
                  <a:pt x="926084" y="520407"/>
                </a:lnTo>
                <a:lnTo>
                  <a:pt x="959650" y="491629"/>
                </a:lnTo>
                <a:lnTo>
                  <a:pt x="988428" y="458076"/>
                </a:lnTo>
                <a:lnTo>
                  <a:pt x="1011847" y="420344"/>
                </a:lnTo>
                <a:lnTo>
                  <a:pt x="1029309" y="379018"/>
                </a:lnTo>
                <a:lnTo>
                  <a:pt x="1040231" y="334708"/>
                </a:lnTo>
                <a:lnTo>
                  <a:pt x="1044003" y="287985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54002" y="4949977"/>
            <a:ext cx="414020" cy="414020"/>
          </a:xfrm>
          <a:custGeom>
            <a:avLst/>
            <a:gdLst/>
            <a:ahLst/>
            <a:cxnLst/>
            <a:rect l="l" t="t" r="r" b="b"/>
            <a:pathLst>
              <a:path w="414020" h="414020">
                <a:moveTo>
                  <a:pt x="206997" y="0"/>
                </a:moveTo>
                <a:lnTo>
                  <a:pt x="159533" y="5466"/>
                </a:lnTo>
                <a:lnTo>
                  <a:pt x="115963" y="21038"/>
                </a:lnTo>
                <a:lnTo>
                  <a:pt x="77529" y="45471"/>
                </a:lnTo>
                <a:lnTo>
                  <a:pt x="45473" y="77524"/>
                </a:lnTo>
                <a:lnTo>
                  <a:pt x="21038" y="115954"/>
                </a:lnTo>
                <a:lnTo>
                  <a:pt x="5466" y="159517"/>
                </a:lnTo>
                <a:lnTo>
                  <a:pt x="0" y="206971"/>
                </a:lnTo>
                <a:lnTo>
                  <a:pt x="5466" y="254445"/>
                </a:lnTo>
                <a:lnTo>
                  <a:pt x="21038" y="298021"/>
                </a:lnTo>
                <a:lnTo>
                  <a:pt x="45473" y="336460"/>
                </a:lnTo>
                <a:lnTo>
                  <a:pt x="77529" y="368518"/>
                </a:lnTo>
                <a:lnTo>
                  <a:pt x="115963" y="392955"/>
                </a:lnTo>
                <a:lnTo>
                  <a:pt x="159533" y="408527"/>
                </a:lnTo>
                <a:lnTo>
                  <a:pt x="206997" y="413994"/>
                </a:lnTo>
                <a:lnTo>
                  <a:pt x="254461" y="408527"/>
                </a:lnTo>
                <a:lnTo>
                  <a:pt x="298031" y="392955"/>
                </a:lnTo>
                <a:lnTo>
                  <a:pt x="336465" y="368518"/>
                </a:lnTo>
                <a:lnTo>
                  <a:pt x="368520" y="336460"/>
                </a:lnTo>
                <a:lnTo>
                  <a:pt x="392955" y="298021"/>
                </a:lnTo>
                <a:lnTo>
                  <a:pt x="408527" y="254445"/>
                </a:lnTo>
                <a:lnTo>
                  <a:pt x="413994" y="206971"/>
                </a:lnTo>
                <a:lnTo>
                  <a:pt x="408527" y="159517"/>
                </a:lnTo>
                <a:lnTo>
                  <a:pt x="392955" y="115954"/>
                </a:lnTo>
                <a:lnTo>
                  <a:pt x="368520" y="77524"/>
                </a:lnTo>
                <a:lnTo>
                  <a:pt x="336465" y="45471"/>
                </a:lnTo>
                <a:lnTo>
                  <a:pt x="298031" y="21038"/>
                </a:lnTo>
                <a:lnTo>
                  <a:pt x="254461" y="5466"/>
                </a:lnTo>
                <a:lnTo>
                  <a:pt x="206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53999" y="448200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0" y="0"/>
                </a:moveTo>
                <a:lnTo>
                  <a:pt x="92329" y="6880"/>
                </a:lnTo>
                <a:lnTo>
                  <a:pt x="55269" y="26042"/>
                </a:lnTo>
                <a:lnTo>
                  <a:pt x="26046" y="55261"/>
                </a:lnTo>
                <a:lnTo>
                  <a:pt x="6882" y="92317"/>
                </a:lnTo>
                <a:lnTo>
                  <a:pt x="0" y="134988"/>
                </a:lnTo>
                <a:lnTo>
                  <a:pt x="6882" y="177658"/>
                </a:lnTo>
                <a:lnTo>
                  <a:pt x="26046" y="214714"/>
                </a:lnTo>
                <a:lnTo>
                  <a:pt x="55269" y="243934"/>
                </a:lnTo>
                <a:lnTo>
                  <a:pt x="92329" y="263095"/>
                </a:lnTo>
                <a:lnTo>
                  <a:pt x="135000" y="269976"/>
                </a:lnTo>
                <a:lnTo>
                  <a:pt x="177672" y="263095"/>
                </a:lnTo>
                <a:lnTo>
                  <a:pt x="214732" y="243934"/>
                </a:lnTo>
                <a:lnTo>
                  <a:pt x="243955" y="214714"/>
                </a:lnTo>
                <a:lnTo>
                  <a:pt x="263119" y="177658"/>
                </a:lnTo>
                <a:lnTo>
                  <a:pt x="270002" y="134988"/>
                </a:lnTo>
                <a:lnTo>
                  <a:pt x="263119" y="92317"/>
                </a:lnTo>
                <a:lnTo>
                  <a:pt x="243955" y="55261"/>
                </a:lnTo>
                <a:lnTo>
                  <a:pt x="214732" y="26042"/>
                </a:lnTo>
                <a:lnTo>
                  <a:pt x="177672" y="6880"/>
                </a:lnTo>
                <a:lnTo>
                  <a:pt x="135000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89997" y="289798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135000" y="0"/>
                </a:moveTo>
                <a:lnTo>
                  <a:pt x="92329" y="6880"/>
                </a:lnTo>
                <a:lnTo>
                  <a:pt x="55269" y="26042"/>
                </a:lnTo>
                <a:lnTo>
                  <a:pt x="26046" y="55261"/>
                </a:lnTo>
                <a:lnTo>
                  <a:pt x="6882" y="92317"/>
                </a:lnTo>
                <a:lnTo>
                  <a:pt x="0" y="134988"/>
                </a:lnTo>
                <a:lnTo>
                  <a:pt x="6882" y="177658"/>
                </a:lnTo>
                <a:lnTo>
                  <a:pt x="26046" y="214714"/>
                </a:lnTo>
                <a:lnTo>
                  <a:pt x="55269" y="243934"/>
                </a:lnTo>
                <a:lnTo>
                  <a:pt x="92329" y="263095"/>
                </a:lnTo>
                <a:lnTo>
                  <a:pt x="135000" y="269976"/>
                </a:lnTo>
                <a:lnTo>
                  <a:pt x="177672" y="263095"/>
                </a:lnTo>
                <a:lnTo>
                  <a:pt x="214732" y="243934"/>
                </a:lnTo>
                <a:lnTo>
                  <a:pt x="243955" y="214714"/>
                </a:lnTo>
                <a:lnTo>
                  <a:pt x="263119" y="177658"/>
                </a:lnTo>
                <a:lnTo>
                  <a:pt x="270002" y="134988"/>
                </a:lnTo>
                <a:lnTo>
                  <a:pt x="263119" y="92317"/>
                </a:lnTo>
                <a:lnTo>
                  <a:pt x="243955" y="55261"/>
                </a:lnTo>
                <a:lnTo>
                  <a:pt x="214732" y="26042"/>
                </a:lnTo>
                <a:lnTo>
                  <a:pt x="177672" y="6880"/>
                </a:lnTo>
                <a:lnTo>
                  <a:pt x="135000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53993" y="223197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135000" y="0"/>
                </a:moveTo>
                <a:lnTo>
                  <a:pt x="92329" y="6880"/>
                </a:lnTo>
                <a:lnTo>
                  <a:pt x="55269" y="26042"/>
                </a:lnTo>
                <a:lnTo>
                  <a:pt x="26046" y="55261"/>
                </a:lnTo>
                <a:lnTo>
                  <a:pt x="6882" y="92317"/>
                </a:lnTo>
                <a:lnTo>
                  <a:pt x="0" y="134988"/>
                </a:lnTo>
                <a:lnTo>
                  <a:pt x="6882" y="177658"/>
                </a:lnTo>
                <a:lnTo>
                  <a:pt x="26046" y="214714"/>
                </a:lnTo>
                <a:lnTo>
                  <a:pt x="55269" y="243934"/>
                </a:lnTo>
                <a:lnTo>
                  <a:pt x="92329" y="263095"/>
                </a:lnTo>
                <a:lnTo>
                  <a:pt x="135000" y="269976"/>
                </a:lnTo>
                <a:lnTo>
                  <a:pt x="177672" y="263095"/>
                </a:lnTo>
                <a:lnTo>
                  <a:pt x="214732" y="243934"/>
                </a:lnTo>
                <a:lnTo>
                  <a:pt x="243955" y="214714"/>
                </a:lnTo>
                <a:lnTo>
                  <a:pt x="263119" y="177658"/>
                </a:lnTo>
                <a:lnTo>
                  <a:pt x="270002" y="134988"/>
                </a:lnTo>
                <a:lnTo>
                  <a:pt x="263119" y="92317"/>
                </a:lnTo>
                <a:lnTo>
                  <a:pt x="243955" y="55261"/>
                </a:lnTo>
                <a:lnTo>
                  <a:pt x="214732" y="26042"/>
                </a:lnTo>
                <a:lnTo>
                  <a:pt x="177672" y="6880"/>
                </a:lnTo>
                <a:lnTo>
                  <a:pt x="135000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37993" y="252001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0" y="0"/>
                </a:moveTo>
                <a:lnTo>
                  <a:pt x="92329" y="6880"/>
                </a:lnTo>
                <a:lnTo>
                  <a:pt x="55269" y="26042"/>
                </a:lnTo>
                <a:lnTo>
                  <a:pt x="26046" y="55261"/>
                </a:lnTo>
                <a:lnTo>
                  <a:pt x="6882" y="92317"/>
                </a:lnTo>
                <a:lnTo>
                  <a:pt x="0" y="134988"/>
                </a:lnTo>
                <a:lnTo>
                  <a:pt x="6882" y="177658"/>
                </a:lnTo>
                <a:lnTo>
                  <a:pt x="26046" y="214714"/>
                </a:lnTo>
                <a:lnTo>
                  <a:pt x="55269" y="243934"/>
                </a:lnTo>
                <a:lnTo>
                  <a:pt x="92329" y="263095"/>
                </a:lnTo>
                <a:lnTo>
                  <a:pt x="135000" y="269976"/>
                </a:lnTo>
                <a:lnTo>
                  <a:pt x="177672" y="263095"/>
                </a:lnTo>
                <a:lnTo>
                  <a:pt x="214732" y="243934"/>
                </a:lnTo>
                <a:lnTo>
                  <a:pt x="243955" y="214714"/>
                </a:lnTo>
                <a:lnTo>
                  <a:pt x="263119" y="177658"/>
                </a:lnTo>
                <a:lnTo>
                  <a:pt x="270002" y="134988"/>
                </a:lnTo>
                <a:lnTo>
                  <a:pt x="263119" y="92317"/>
                </a:lnTo>
                <a:lnTo>
                  <a:pt x="243955" y="55261"/>
                </a:lnTo>
                <a:lnTo>
                  <a:pt x="214732" y="26042"/>
                </a:lnTo>
                <a:lnTo>
                  <a:pt x="177672" y="6880"/>
                </a:lnTo>
                <a:lnTo>
                  <a:pt x="135000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42002" y="116998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09">
                <a:moveTo>
                  <a:pt x="135000" y="0"/>
                </a:moveTo>
                <a:lnTo>
                  <a:pt x="92329" y="6880"/>
                </a:lnTo>
                <a:lnTo>
                  <a:pt x="55269" y="26042"/>
                </a:lnTo>
                <a:lnTo>
                  <a:pt x="26046" y="55261"/>
                </a:lnTo>
                <a:lnTo>
                  <a:pt x="6882" y="92317"/>
                </a:lnTo>
                <a:lnTo>
                  <a:pt x="0" y="134988"/>
                </a:lnTo>
                <a:lnTo>
                  <a:pt x="6882" y="177658"/>
                </a:lnTo>
                <a:lnTo>
                  <a:pt x="26046" y="214714"/>
                </a:lnTo>
                <a:lnTo>
                  <a:pt x="55269" y="243934"/>
                </a:lnTo>
                <a:lnTo>
                  <a:pt x="92329" y="263095"/>
                </a:lnTo>
                <a:lnTo>
                  <a:pt x="135000" y="269976"/>
                </a:lnTo>
                <a:lnTo>
                  <a:pt x="177672" y="263095"/>
                </a:lnTo>
                <a:lnTo>
                  <a:pt x="214732" y="243934"/>
                </a:lnTo>
                <a:lnTo>
                  <a:pt x="243955" y="214714"/>
                </a:lnTo>
                <a:lnTo>
                  <a:pt x="263119" y="177658"/>
                </a:lnTo>
                <a:lnTo>
                  <a:pt x="270002" y="134988"/>
                </a:lnTo>
                <a:lnTo>
                  <a:pt x="263119" y="92317"/>
                </a:lnTo>
                <a:lnTo>
                  <a:pt x="243955" y="55261"/>
                </a:lnTo>
                <a:lnTo>
                  <a:pt x="214732" y="26042"/>
                </a:lnTo>
                <a:lnTo>
                  <a:pt x="177672" y="6880"/>
                </a:lnTo>
                <a:lnTo>
                  <a:pt x="135000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30005" y="3023984"/>
            <a:ext cx="864235" cy="846455"/>
          </a:xfrm>
          <a:custGeom>
            <a:avLst/>
            <a:gdLst/>
            <a:ahLst/>
            <a:cxnLst/>
            <a:rect l="l" t="t" r="r" b="b"/>
            <a:pathLst>
              <a:path w="864235" h="846453">
                <a:moveTo>
                  <a:pt x="467995" y="234010"/>
                </a:moveTo>
                <a:lnTo>
                  <a:pt x="463232" y="186855"/>
                </a:lnTo>
                <a:lnTo>
                  <a:pt x="449605" y="142925"/>
                </a:lnTo>
                <a:lnTo>
                  <a:pt x="428028" y="103187"/>
                </a:lnTo>
                <a:lnTo>
                  <a:pt x="399453" y="68541"/>
                </a:lnTo>
                <a:lnTo>
                  <a:pt x="364820" y="39966"/>
                </a:lnTo>
                <a:lnTo>
                  <a:pt x="325069" y="18402"/>
                </a:lnTo>
                <a:lnTo>
                  <a:pt x="281152" y="4762"/>
                </a:lnTo>
                <a:lnTo>
                  <a:pt x="233997" y="0"/>
                </a:lnTo>
                <a:lnTo>
                  <a:pt x="186829" y="4762"/>
                </a:lnTo>
                <a:lnTo>
                  <a:pt x="142913" y="18402"/>
                </a:lnTo>
                <a:lnTo>
                  <a:pt x="103162" y="39966"/>
                </a:lnTo>
                <a:lnTo>
                  <a:pt x="68529" y="68541"/>
                </a:lnTo>
                <a:lnTo>
                  <a:pt x="39954" y="103187"/>
                </a:lnTo>
                <a:lnTo>
                  <a:pt x="18376" y="142925"/>
                </a:lnTo>
                <a:lnTo>
                  <a:pt x="4749" y="186855"/>
                </a:lnTo>
                <a:lnTo>
                  <a:pt x="0" y="234010"/>
                </a:lnTo>
                <a:lnTo>
                  <a:pt x="4749" y="281178"/>
                </a:lnTo>
                <a:lnTo>
                  <a:pt x="18376" y="325094"/>
                </a:lnTo>
                <a:lnTo>
                  <a:pt x="39954" y="364832"/>
                </a:lnTo>
                <a:lnTo>
                  <a:pt x="68529" y="399453"/>
                </a:lnTo>
                <a:lnTo>
                  <a:pt x="103162" y="428028"/>
                </a:lnTo>
                <a:lnTo>
                  <a:pt x="142913" y="449592"/>
                </a:lnTo>
                <a:lnTo>
                  <a:pt x="186829" y="463219"/>
                </a:lnTo>
                <a:lnTo>
                  <a:pt x="233997" y="467969"/>
                </a:lnTo>
                <a:lnTo>
                  <a:pt x="281152" y="463219"/>
                </a:lnTo>
                <a:lnTo>
                  <a:pt x="325069" y="449592"/>
                </a:lnTo>
                <a:lnTo>
                  <a:pt x="364820" y="428028"/>
                </a:lnTo>
                <a:lnTo>
                  <a:pt x="399453" y="399453"/>
                </a:lnTo>
                <a:lnTo>
                  <a:pt x="428028" y="364832"/>
                </a:lnTo>
                <a:lnTo>
                  <a:pt x="449605" y="325094"/>
                </a:lnTo>
                <a:lnTo>
                  <a:pt x="463232" y="281178"/>
                </a:lnTo>
                <a:lnTo>
                  <a:pt x="467995" y="234010"/>
                </a:lnTo>
                <a:close/>
              </a:path>
              <a:path w="864235" h="846453">
                <a:moveTo>
                  <a:pt x="864006" y="648004"/>
                </a:moveTo>
                <a:lnTo>
                  <a:pt x="858774" y="602615"/>
                </a:lnTo>
                <a:lnTo>
                  <a:pt x="843876" y="560946"/>
                </a:lnTo>
                <a:lnTo>
                  <a:pt x="820496" y="524179"/>
                </a:lnTo>
                <a:lnTo>
                  <a:pt x="789838" y="493522"/>
                </a:lnTo>
                <a:lnTo>
                  <a:pt x="753071" y="470141"/>
                </a:lnTo>
                <a:lnTo>
                  <a:pt x="711390" y="455244"/>
                </a:lnTo>
                <a:lnTo>
                  <a:pt x="666000" y="450011"/>
                </a:lnTo>
                <a:lnTo>
                  <a:pt x="620598" y="455244"/>
                </a:lnTo>
                <a:lnTo>
                  <a:pt x="578916" y="470141"/>
                </a:lnTo>
                <a:lnTo>
                  <a:pt x="542150" y="493522"/>
                </a:lnTo>
                <a:lnTo>
                  <a:pt x="511492" y="524179"/>
                </a:lnTo>
                <a:lnTo>
                  <a:pt x="488111" y="560946"/>
                </a:lnTo>
                <a:lnTo>
                  <a:pt x="473214" y="602615"/>
                </a:lnTo>
                <a:lnTo>
                  <a:pt x="467995" y="648004"/>
                </a:lnTo>
                <a:lnTo>
                  <a:pt x="473214" y="693407"/>
                </a:lnTo>
                <a:lnTo>
                  <a:pt x="488111" y="735088"/>
                </a:lnTo>
                <a:lnTo>
                  <a:pt x="511492" y="771842"/>
                </a:lnTo>
                <a:lnTo>
                  <a:pt x="542150" y="802513"/>
                </a:lnTo>
                <a:lnTo>
                  <a:pt x="578916" y="825881"/>
                </a:lnTo>
                <a:lnTo>
                  <a:pt x="620598" y="840778"/>
                </a:lnTo>
                <a:lnTo>
                  <a:pt x="666000" y="845997"/>
                </a:lnTo>
                <a:lnTo>
                  <a:pt x="711390" y="840778"/>
                </a:lnTo>
                <a:lnTo>
                  <a:pt x="753071" y="825881"/>
                </a:lnTo>
                <a:lnTo>
                  <a:pt x="789838" y="802513"/>
                </a:lnTo>
                <a:lnTo>
                  <a:pt x="820496" y="771842"/>
                </a:lnTo>
                <a:lnTo>
                  <a:pt x="843876" y="735088"/>
                </a:lnTo>
                <a:lnTo>
                  <a:pt x="858774" y="693407"/>
                </a:lnTo>
                <a:lnTo>
                  <a:pt x="864006" y="648004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91991" y="5165978"/>
            <a:ext cx="396240" cy="396240"/>
          </a:xfrm>
          <a:custGeom>
            <a:avLst/>
            <a:gdLst/>
            <a:ahLst/>
            <a:cxnLst/>
            <a:rect l="l" t="t" r="r" b="b"/>
            <a:pathLst>
              <a:path w="396239" h="396239">
                <a:moveTo>
                  <a:pt x="198005" y="0"/>
                </a:moveTo>
                <a:lnTo>
                  <a:pt x="152607" y="5229"/>
                </a:lnTo>
                <a:lnTo>
                  <a:pt x="110931" y="20126"/>
                </a:lnTo>
                <a:lnTo>
                  <a:pt x="74166" y="43501"/>
                </a:lnTo>
                <a:lnTo>
                  <a:pt x="43502" y="74164"/>
                </a:lnTo>
                <a:lnTo>
                  <a:pt x="20127" y="110926"/>
                </a:lnTo>
                <a:lnTo>
                  <a:pt x="5229" y="152599"/>
                </a:lnTo>
                <a:lnTo>
                  <a:pt x="0" y="197992"/>
                </a:lnTo>
                <a:lnTo>
                  <a:pt x="5229" y="243390"/>
                </a:lnTo>
                <a:lnTo>
                  <a:pt x="20127" y="285064"/>
                </a:lnTo>
                <a:lnTo>
                  <a:pt x="43502" y="321826"/>
                </a:lnTo>
                <a:lnTo>
                  <a:pt x="74166" y="352488"/>
                </a:lnTo>
                <a:lnTo>
                  <a:pt x="110931" y="375861"/>
                </a:lnTo>
                <a:lnTo>
                  <a:pt x="152607" y="390756"/>
                </a:lnTo>
                <a:lnTo>
                  <a:pt x="198005" y="395985"/>
                </a:lnTo>
                <a:lnTo>
                  <a:pt x="243403" y="390756"/>
                </a:lnTo>
                <a:lnTo>
                  <a:pt x="285079" y="375861"/>
                </a:lnTo>
                <a:lnTo>
                  <a:pt x="321844" y="352488"/>
                </a:lnTo>
                <a:lnTo>
                  <a:pt x="352509" y="321826"/>
                </a:lnTo>
                <a:lnTo>
                  <a:pt x="375884" y="285064"/>
                </a:lnTo>
                <a:lnTo>
                  <a:pt x="390781" y="243390"/>
                </a:lnTo>
                <a:lnTo>
                  <a:pt x="396011" y="197992"/>
                </a:lnTo>
                <a:lnTo>
                  <a:pt x="390781" y="152599"/>
                </a:lnTo>
                <a:lnTo>
                  <a:pt x="375884" y="110926"/>
                </a:lnTo>
                <a:lnTo>
                  <a:pt x="352509" y="74164"/>
                </a:lnTo>
                <a:lnTo>
                  <a:pt x="321844" y="43501"/>
                </a:lnTo>
                <a:lnTo>
                  <a:pt x="285079" y="20126"/>
                </a:lnTo>
                <a:lnTo>
                  <a:pt x="243403" y="5229"/>
                </a:lnTo>
                <a:lnTo>
                  <a:pt x="198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48006" y="5543956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7997" y="0"/>
                </a:moveTo>
                <a:lnTo>
                  <a:pt x="241283" y="3770"/>
                </a:lnTo>
                <a:lnTo>
                  <a:pt x="196969" y="14686"/>
                </a:lnTo>
                <a:lnTo>
                  <a:pt x="155647" y="32154"/>
                </a:lnTo>
                <a:lnTo>
                  <a:pt x="117910" y="55580"/>
                </a:lnTo>
                <a:lnTo>
                  <a:pt x="84353" y="84370"/>
                </a:lnTo>
                <a:lnTo>
                  <a:pt x="55567" y="117932"/>
                </a:lnTo>
                <a:lnTo>
                  <a:pt x="32146" y="155672"/>
                </a:lnTo>
                <a:lnTo>
                  <a:pt x="14682" y="196996"/>
                </a:lnTo>
                <a:lnTo>
                  <a:pt x="3769" y="241311"/>
                </a:lnTo>
                <a:lnTo>
                  <a:pt x="0" y="288023"/>
                </a:lnTo>
                <a:lnTo>
                  <a:pt x="3769" y="334737"/>
                </a:lnTo>
                <a:lnTo>
                  <a:pt x="14682" y="379050"/>
                </a:lnTo>
                <a:lnTo>
                  <a:pt x="32146" y="420371"/>
                </a:lnTo>
                <a:lnTo>
                  <a:pt x="55567" y="458105"/>
                </a:lnTo>
                <a:lnTo>
                  <a:pt x="84353" y="491661"/>
                </a:lnTo>
                <a:lnTo>
                  <a:pt x="117910" y="520445"/>
                </a:lnTo>
                <a:lnTo>
                  <a:pt x="155647" y="543865"/>
                </a:lnTo>
                <a:lnTo>
                  <a:pt x="196969" y="561327"/>
                </a:lnTo>
                <a:lnTo>
                  <a:pt x="241283" y="572239"/>
                </a:lnTo>
                <a:lnTo>
                  <a:pt x="287997" y="576008"/>
                </a:lnTo>
                <a:lnTo>
                  <a:pt x="334712" y="572239"/>
                </a:lnTo>
                <a:lnTo>
                  <a:pt x="379026" y="561327"/>
                </a:lnTo>
                <a:lnTo>
                  <a:pt x="420348" y="543865"/>
                </a:lnTo>
                <a:lnTo>
                  <a:pt x="458084" y="520445"/>
                </a:lnTo>
                <a:lnTo>
                  <a:pt x="491642" y="491661"/>
                </a:lnTo>
                <a:lnTo>
                  <a:pt x="520428" y="458105"/>
                </a:lnTo>
                <a:lnTo>
                  <a:pt x="543849" y="420371"/>
                </a:lnTo>
                <a:lnTo>
                  <a:pt x="561313" y="379050"/>
                </a:lnTo>
                <a:lnTo>
                  <a:pt x="572226" y="334737"/>
                </a:lnTo>
                <a:lnTo>
                  <a:pt x="575995" y="288023"/>
                </a:lnTo>
                <a:lnTo>
                  <a:pt x="572226" y="241311"/>
                </a:lnTo>
                <a:lnTo>
                  <a:pt x="561313" y="196996"/>
                </a:lnTo>
                <a:lnTo>
                  <a:pt x="543849" y="155672"/>
                </a:lnTo>
                <a:lnTo>
                  <a:pt x="520428" y="117932"/>
                </a:lnTo>
                <a:lnTo>
                  <a:pt x="491642" y="84370"/>
                </a:lnTo>
                <a:lnTo>
                  <a:pt x="458084" y="55580"/>
                </a:lnTo>
                <a:lnTo>
                  <a:pt x="420348" y="32154"/>
                </a:lnTo>
                <a:lnTo>
                  <a:pt x="379026" y="14686"/>
                </a:lnTo>
                <a:lnTo>
                  <a:pt x="334712" y="3770"/>
                </a:lnTo>
                <a:lnTo>
                  <a:pt x="287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16000" y="514798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7997" y="0"/>
                </a:moveTo>
                <a:lnTo>
                  <a:pt x="241283" y="3770"/>
                </a:lnTo>
                <a:lnTo>
                  <a:pt x="196969" y="14686"/>
                </a:lnTo>
                <a:lnTo>
                  <a:pt x="155647" y="32154"/>
                </a:lnTo>
                <a:lnTo>
                  <a:pt x="117910" y="55580"/>
                </a:lnTo>
                <a:lnTo>
                  <a:pt x="84353" y="84370"/>
                </a:lnTo>
                <a:lnTo>
                  <a:pt x="55567" y="117932"/>
                </a:lnTo>
                <a:lnTo>
                  <a:pt x="32146" y="155672"/>
                </a:lnTo>
                <a:lnTo>
                  <a:pt x="14682" y="196996"/>
                </a:lnTo>
                <a:lnTo>
                  <a:pt x="3769" y="241311"/>
                </a:lnTo>
                <a:lnTo>
                  <a:pt x="0" y="288023"/>
                </a:lnTo>
                <a:lnTo>
                  <a:pt x="3769" y="334737"/>
                </a:lnTo>
                <a:lnTo>
                  <a:pt x="14682" y="379050"/>
                </a:lnTo>
                <a:lnTo>
                  <a:pt x="32146" y="420371"/>
                </a:lnTo>
                <a:lnTo>
                  <a:pt x="55567" y="458105"/>
                </a:lnTo>
                <a:lnTo>
                  <a:pt x="84353" y="491661"/>
                </a:lnTo>
                <a:lnTo>
                  <a:pt x="117910" y="520445"/>
                </a:lnTo>
                <a:lnTo>
                  <a:pt x="155647" y="543865"/>
                </a:lnTo>
                <a:lnTo>
                  <a:pt x="196969" y="561327"/>
                </a:lnTo>
                <a:lnTo>
                  <a:pt x="241283" y="572239"/>
                </a:lnTo>
                <a:lnTo>
                  <a:pt x="287997" y="576008"/>
                </a:lnTo>
                <a:lnTo>
                  <a:pt x="334712" y="572239"/>
                </a:lnTo>
                <a:lnTo>
                  <a:pt x="379026" y="561327"/>
                </a:lnTo>
                <a:lnTo>
                  <a:pt x="420348" y="543865"/>
                </a:lnTo>
                <a:lnTo>
                  <a:pt x="458084" y="520445"/>
                </a:lnTo>
                <a:lnTo>
                  <a:pt x="491642" y="491661"/>
                </a:lnTo>
                <a:lnTo>
                  <a:pt x="520428" y="458105"/>
                </a:lnTo>
                <a:lnTo>
                  <a:pt x="543849" y="420371"/>
                </a:lnTo>
                <a:lnTo>
                  <a:pt x="561313" y="379050"/>
                </a:lnTo>
                <a:lnTo>
                  <a:pt x="572226" y="334737"/>
                </a:lnTo>
                <a:lnTo>
                  <a:pt x="575995" y="288023"/>
                </a:lnTo>
                <a:lnTo>
                  <a:pt x="572226" y="241311"/>
                </a:lnTo>
                <a:lnTo>
                  <a:pt x="561313" y="196996"/>
                </a:lnTo>
                <a:lnTo>
                  <a:pt x="543849" y="155672"/>
                </a:lnTo>
                <a:lnTo>
                  <a:pt x="520428" y="117932"/>
                </a:lnTo>
                <a:lnTo>
                  <a:pt x="491642" y="84370"/>
                </a:lnTo>
                <a:lnTo>
                  <a:pt x="458084" y="55580"/>
                </a:lnTo>
                <a:lnTo>
                  <a:pt x="420348" y="32154"/>
                </a:lnTo>
                <a:lnTo>
                  <a:pt x="379026" y="14686"/>
                </a:lnTo>
                <a:lnTo>
                  <a:pt x="334712" y="3770"/>
                </a:lnTo>
                <a:lnTo>
                  <a:pt x="287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52000" y="2249995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287997" y="0"/>
                </a:moveTo>
                <a:lnTo>
                  <a:pt x="241283" y="3770"/>
                </a:lnTo>
                <a:lnTo>
                  <a:pt x="196969" y="14686"/>
                </a:lnTo>
                <a:lnTo>
                  <a:pt x="155647" y="32154"/>
                </a:lnTo>
                <a:lnTo>
                  <a:pt x="117910" y="55580"/>
                </a:lnTo>
                <a:lnTo>
                  <a:pt x="84353" y="84370"/>
                </a:lnTo>
                <a:lnTo>
                  <a:pt x="55567" y="117932"/>
                </a:lnTo>
                <a:lnTo>
                  <a:pt x="32146" y="155672"/>
                </a:lnTo>
                <a:lnTo>
                  <a:pt x="14682" y="196996"/>
                </a:lnTo>
                <a:lnTo>
                  <a:pt x="3769" y="241311"/>
                </a:lnTo>
                <a:lnTo>
                  <a:pt x="0" y="288023"/>
                </a:lnTo>
                <a:lnTo>
                  <a:pt x="3769" y="334737"/>
                </a:lnTo>
                <a:lnTo>
                  <a:pt x="14682" y="379050"/>
                </a:lnTo>
                <a:lnTo>
                  <a:pt x="32146" y="420371"/>
                </a:lnTo>
                <a:lnTo>
                  <a:pt x="55567" y="458105"/>
                </a:lnTo>
                <a:lnTo>
                  <a:pt x="84353" y="491661"/>
                </a:lnTo>
                <a:lnTo>
                  <a:pt x="117910" y="520445"/>
                </a:lnTo>
                <a:lnTo>
                  <a:pt x="155647" y="543865"/>
                </a:lnTo>
                <a:lnTo>
                  <a:pt x="196969" y="561327"/>
                </a:lnTo>
                <a:lnTo>
                  <a:pt x="241283" y="572239"/>
                </a:lnTo>
                <a:lnTo>
                  <a:pt x="287997" y="576008"/>
                </a:lnTo>
                <a:lnTo>
                  <a:pt x="334712" y="572239"/>
                </a:lnTo>
                <a:lnTo>
                  <a:pt x="379026" y="561327"/>
                </a:lnTo>
                <a:lnTo>
                  <a:pt x="420348" y="543865"/>
                </a:lnTo>
                <a:lnTo>
                  <a:pt x="458084" y="520445"/>
                </a:lnTo>
                <a:lnTo>
                  <a:pt x="491642" y="491661"/>
                </a:lnTo>
                <a:lnTo>
                  <a:pt x="520428" y="458105"/>
                </a:lnTo>
                <a:lnTo>
                  <a:pt x="543849" y="420371"/>
                </a:lnTo>
                <a:lnTo>
                  <a:pt x="561313" y="379050"/>
                </a:lnTo>
                <a:lnTo>
                  <a:pt x="572226" y="334737"/>
                </a:lnTo>
                <a:lnTo>
                  <a:pt x="575995" y="288023"/>
                </a:lnTo>
                <a:lnTo>
                  <a:pt x="572226" y="241311"/>
                </a:lnTo>
                <a:lnTo>
                  <a:pt x="561313" y="196996"/>
                </a:lnTo>
                <a:lnTo>
                  <a:pt x="543849" y="155672"/>
                </a:lnTo>
                <a:lnTo>
                  <a:pt x="520428" y="117932"/>
                </a:lnTo>
                <a:lnTo>
                  <a:pt x="491642" y="84370"/>
                </a:lnTo>
                <a:lnTo>
                  <a:pt x="458084" y="55580"/>
                </a:lnTo>
                <a:lnTo>
                  <a:pt x="420348" y="32154"/>
                </a:lnTo>
                <a:lnTo>
                  <a:pt x="379026" y="14686"/>
                </a:lnTo>
                <a:lnTo>
                  <a:pt x="334712" y="3770"/>
                </a:lnTo>
                <a:lnTo>
                  <a:pt x="287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78000" y="3923969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7997" y="0"/>
                </a:moveTo>
                <a:lnTo>
                  <a:pt x="241283" y="3770"/>
                </a:lnTo>
                <a:lnTo>
                  <a:pt x="196969" y="14686"/>
                </a:lnTo>
                <a:lnTo>
                  <a:pt x="155647" y="32154"/>
                </a:lnTo>
                <a:lnTo>
                  <a:pt x="117910" y="55580"/>
                </a:lnTo>
                <a:lnTo>
                  <a:pt x="84353" y="84370"/>
                </a:lnTo>
                <a:lnTo>
                  <a:pt x="55567" y="117932"/>
                </a:lnTo>
                <a:lnTo>
                  <a:pt x="32146" y="155672"/>
                </a:lnTo>
                <a:lnTo>
                  <a:pt x="14682" y="196996"/>
                </a:lnTo>
                <a:lnTo>
                  <a:pt x="3769" y="241311"/>
                </a:lnTo>
                <a:lnTo>
                  <a:pt x="0" y="288023"/>
                </a:lnTo>
                <a:lnTo>
                  <a:pt x="3769" y="334737"/>
                </a:lnTo>
                <a:lnTo>
                  <a:pt x="14682" y="379050"/>
                </a:lnTo>
                <a:lnTo>
                  <a:pt x="32146" y="420371"/>
                </a:lnTo>
                <a:lnTo>
                  <a:pt x="55567" y="458105"/>
                </a:lnTo>
                <a:lnTo>
                  <a:pt x="84353" y="491661"/>
                </a:lnTo>
                <a:lnTo>
                  <a:pt x="117910" y="520445"/>
                </a:lnTo>
                <a:lnTo>
                  <a:pt x="155647" y="543865"/>
                </a:lnTo>
                <a:lnTo>
                  <a:pt x="196969" y="561327"/>
                </a:lnTo>
                <a:lnTo>
                  <a:pt x="241283" y="572239"/>
                </a:lnTo>
                <a:lnTo>
                  <a:pt x="287997" y="576008"/>
                </a:lnTo>
                <a:lnTo>
                  <a:pt x="334712" y="572239"/>
                </a:lnTo>
                <a:lnTo>
                  <a:pt x="379026" y="561327"/>
                </a:lnTo>
                <a:lnTo>
                  <a:pt x="420348" y="543865"/>
                </a:lnTo>
                <a:lnTo>
                  <a:pt x="458084" y="520445"/>
                </a:lnTo>
                <a:lnTo>
                  <a:pt x="491642" y="491661"/>
                </a:lnTo>
                <a:lnTo>
                  <a:pt x="520428" y="458105"/>
                </a:lnTo>
                <a:lnTo>
                  <a:pt x="543849" y="420371"/>
                </a:lnTo>
                <a:lnTo>
                  <a:pt x="561313" y="379050"/>
                </a:lnTo>
                <a:lnTo>
                  <a:pt x="572226" y="334737"/>
                </a:lnTo>
                <a:lnTo>
                  <a:pt x="575995" y="288023"/>
                </a:lnTo>
                <a:lnTo>
                  <a:pt x="572226" y="241311"/>
                </a:lnTo>
                <a:lnTo>
                  <a:pt x="561313" y="196996"/>
                </a:lnTo>
                <a:lnTo>
                  <a:pt x="543849" y="155672"/>
                </a:lnTo>
                <a:lnTo>
                  <a:pt x="520428" y="117932"/>
                </a:lnTo>
                <a:lnTo>
                  <a:pt x="491642" y="84370"/>
                </a:lnTo>
                <a:lnTo>
                  <a:pt x="458084" y="55580"/>
                </a:lnTo>
                <a:lnTo>
                  <a:pt x="420348" y="32154"/>
                </a:lnTo>
                <a:lnTo>
                  <a:pt x="379026" y="14686"/>
                </a:lnTo>
                <a:lnTo>
                  <a:pt x="334712" y="3770"/>
                </a:lnTo>
                <a:lnTo>
                  <a:pt x="287997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45990" y="4409973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7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5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7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85994" y="5417985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49998" y="3257943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90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33990" y="1511947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07997" y="2447975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98000" y="3473945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90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27987" y="1799983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90" h="288289">
                <a:moveTo>
                  <a:pt x="144005" y="0"/>
                </a:moveTo>
                <a:lnTo>
                  <a:pt x="98490" y="7343"/>
                </a:lnTo>
                <a:lnTo>
                  <a:pt x="58959" y="27790"/>
                </a:lnTo>
                <a:lnTo>
                  <a:pt x="27785" y="58967"/>
                </a:lnTo>
                <a:lnTo>
                  <a:pt x="7341" y="98501"/>
                </a:lnTo>
                <a:lnTo>
                  <a:pt x="0" y="144018"/>
                </a:lnTo>
                <a:lnTo>
                  <a:pt x="7341" y="189534"/>
                </a:lnTo>
                <a:lnTo>
                  <a:pt x="27785" y="229068"/>
                </a:lnTo>
                <a:lnTo>
                  <a:pt x="58959" y="260245"/>
                </a:lnTo>
                <a:lnTo>
                  <a:pt x="98490" y="280692"/>
                </a:lnTo>
                <a:lnTo>
                  <a:pt x="144005" y="288036"/>
                </a:lnTo>
                <a:lnTo>
                  <a:pt x="189520" y="280692"/>
                </a:lnTo>
                <a:lnTo>
                  <a:pt x="229051" y="260245"/>
                </a:lnTo>
                <a:lnTo>
                  <a:pt x="260224" y="229068"/>
                </a:lnTo>
                <a:lnTo>
                  <a:pt x="280668" y="189534"/>
                </a:lnTo>
                <a:lnTo>
                  <a:pt x="288010" y="144018"/>
                </a:lnTo>
                <a:lnTo>
                  <a:pt x="280668" y="98501"/>
                </a:lnTo>
                <a:lnTo>
                  <a:pt x="260224" y="58967"/>
                </a:lnTo>
                <a:lnTo>
                  <a:pt x="229051" y="27790"/>
                </a:lnTo>
                <a:lnTo>
                  <a:pt x="189520" y="7343"/>
                </a:lnTo>
                <a:lnTo>
                  <a:pt x="144005" y="0"/>
                </a:lnTo>
                <a:close/>
              </a:path>
            </a:pathLst>
          </a:custGeom>
          <a:solidFill>
            <a:srgbClr val="ABD0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6735" y="2943225"/>
            <a:ext cx="5104130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dirty="0">
                <a:solidFill>
                  <a:srgbClr val="FFFFFF"/>
                </a:solidFill>
                <a:latin typeface="Arial"/>
                <a:cs typeface="Arial"/>
              </a:rPr>
              <a:t>9 279 га</a:t>
            </a:r>
            <a:endParaRPr sz="10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71501" y="504825"/>
            <a:ext cx="10134599" cy="5130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dirty="0">
                <a:solidFill>
                  <a:srgbClr val="FFFFFF"/>
                </a:solidFill>
              </a:rPr>
              <a:t>З</a:t>
            </a:r>
            <a:r>
              <a:rPr lang="uk" b="1" i="0" u="none" strike="noStrike" dirty="0" smtClean="0">
                <a:solidFill>
                  <a:srgbClr val="FFFFFF"/>
                </a:solidFill>
              </a:rPr>
              <a:t>агальна </a:t>
            </a:r>
            <a:r>
              <a:rPr lang="uk" b="1" i="0" u="none" strike="noStrike" dirty="0">
                <a:solidFill>
                  <a:srgbClr val="FFFFFF"/>
                </a:solidFill>
              </a:rPr>
              <a:t>площа територій, що постраждали від гірничих робіт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31" y="3492"/>
            <a:ext cx="10692130" cy="7556500"/>
          </a:xfrm>
          <a:custGeom>
            <a:avLst/>
            <a:gdLst/>
            <a:ahLst/>
            <a:cxnLst/>
            <a:rect l="l" t="t" r="r" b="b"/>
            <a:pathLst>
              <a:path w="10692130" h="7556500">
                <a:moveTo>
                  <a:pt x="10692015" y="0"/>
                </a:moveTo>
                <a:lnTo>
                  <a:pt x="0" y="0"/>
                </a:lnTo>
                <a:lnTo>
                  <a:pt x="0" y="7556500"/>
                </a:lnTo>
                <a:lnTo>
                  <a:pt x="10692015" y="7556500"/>
                </a:lnTo>
                <a:lnTo>
                  <a:pt x="10692015" y="6489700"/>
                </a:lnTo>
                <a:lnTo>
                  <a:pt x="5052159" y="6489700"/>
                </a:lnTo>
                <a:lnTo>
                  <a:pt x="4993992" y="6477000"/>
                </a:lnTo>
                <a:lnTo>
                  <a:pt x="4820778" y="6477000"/>
                </a:lnTo>
                <a:lnTo>
                  <a:pt x="4763486" y="6464300"/>
                </a:lnTo>
                <a:lnTo>
                  <a:pt x="4706425" y="6464300"/>
                </a:lnTo>
                <a:lnTo>
                  <a:pt x="4649600" y="6451600"/>
                </a:lnTo>
                <a:lnTo>
                  <a:pt x="4593016" y="6451600"/>
                </a:lnTo>
                <a:lnTo>
                  <a:pt x="4536677" y="6438900"/>
                </a:lnTo>
                <a:lnTo>
                  <a:pt x="4480589" y="6438900"/>
                </a:lnTo>
                <a:lnTo>
                  <a:pt x="4424756" y="6426200"/>
                </a:lnTo>
                <a:lnTo>
                  <a:pt x="4369184" y="6426200"/>
                </a:lnTo>
                <a:lnTo>
                  <a:pt x="4258839" y="6400800"/>
                </a:lnTo>
                <a:lnTo>
                  <a:pt x="4204077" y="6400800"/>
                </a:lnTo>
                <a:lnTo>
                  <a:pt x="4041487" y="6362700"/>
                </a:lnTo>
                <a:lnTo>
                  <a:pt x="3987872" y="6362700"/>
                </a:lnTo>
                <a:lnTo>
                  <a:pt x="3418930" y="6223000"/>
                </a:lnTo>
                <a:lnTo>
                  <a:pt x="3369227" y="6197600"/>
                </a:lnTo>
                <a:lnTo>
                  <a:pt x="3222282" y="6159500"/>
                </a:lnTo>
                <a:lnTo>
                  <a:pt x="3174039" y="6134100"/>
                </a:lnTo>
                <a:lnTo>
                  <a:pt x="3078688" y="6108700"/>
                </a:lnTo>
                <a:lnTo>
                  <a:pt x="3031590" y="6083300"/>
                </a:lnTo>
                <a:lnTo>
                  <a:pt x="2984883" y="6070600"/>
                </a:lnTo>
                <a:lnTo>
                  <a:pt x="2938574" y="6045200"/>
                </a:lnTo>
                <a:lnTo>
                  <a:pt x="2892665" y="6032500"/>
                </a:lnTo>
                <a:lnTo>
                  <a:pt x="2847163" y="6007100"/>
                </a:lnTo>
                <a:lnTo>
                  <a:pt x="2802072" y="5994400"/>
                </a:lnTo>
                <a:lnTo>
                  <a:pt x="2757397" y="5969000"/>
                </a:lnTo>
                <a:lnTo>
                  <a:pt x="2713143" y="5956300"/>
                </a:lnTo>
                <a:lnTo>
                  <a:pt x="2625916" y="5905500"/>
                </a:lnTo>
                <a:lnTo>
                  <a:pt x="2582954" y="5892800"/>
                </a:lnTo>
                <a:lnTo>
                  <a:pt x="2498355" y="5842000"/>
                </a:lnTo>
                <a:lnTo>
                  <a:pt x="2456728" y="5829300"/>
                </a:lnTo>
                <a:lnTo>
                  <a:pt x="2374843" y="5778500"/>
                </a:lnTo>
                <a:lnTo>
                  <a:pt x="2294817" y="5727700"/>
                </a:lnTo>
                <a:lnTo>
                  <a:pt x="2255513" y="5715000"/>
                </a:lnTo>
                <a:lnTo>
                  <a:pt x="2178348" y="5664200"/>
                </a:lnTo>
                <a:lnTo>
                  <a:pt x="2103139" y="5613400"/>
                </a:lnTo>
                <a:lnTo>
                  <a:pt x="2029924" y="5562600"/>
                </a:lnTo>
                <a:lnTo>
                  <a:pt x="1994077" y="5537200"/>
                </a:lnTo>
                <a:lnTo>
                  <a:pt x="1958744" y="5511800"/>
                </a:lnTo>
                <a:lnTo>
                  <a:pt x="1923928" y="5486400"/>
                </a:lnTo>
                <a:lnTo>
                  <a:pt x="1889635" y="5461000"/>
                </a:lnTo>
                <a:lnTo>
                  <a:pt x="1855871" y="5435600"/>
                </a:lnTo>
                <a:lnTo>
                  <a:pt x="1822639" y="5397500"/>
                </a:lnTo>
                <a:lnTo>
                  <a:pt x="1789944" y="5372100"/>
                </a:lnTo>
                <a:lnTo>
                  <a:pt x="1757793" y="5346700"/>
                </a:lnTo>
                <a:lnTo>
                  <a:pt x="1726188" y="5321300"/>
                </a:lnTo>
                <a:lnTo>
                  <a:pt x="1695136" y="5295900"/>
                </a:lnTo>
                <a:lnTo>
                  <a:pt x="1664641" y="5270500"/>
                </a:lnTo>
                <a:lnTo>
                  <a:pt x="1634708" y="5232400"/>
                </a:lnTo>
                <a:lnTo>
                  <a:pt x="1605341" y="5207000"/>
                </a:lnTo>
                <a:lnTo>
                  <a:pt x="1576547" y="5181600"/>
                </a:lnTo>
                <a:lnTo>
                  <a:pt x="1548328" y="5143500"/>
                </a:lnTo>
                <a:lnTo>
                  <a:pt x="1520692" y="5118100"/>
                </a:lnTo>
                <a:lnTo>
                  <a:pt x="1493641" y="5092700"/>
                </a:lnTo>
                <a:lnTo>
                  <a:pt x="1467182" y="5054600"/>
                </a:lnTo>
                <a:lnTo>
                  <a:pt x="1441319" y="5029200"/>
                </a:lnTo>
                <a:lnTo>
                  <a:pt x="1416056" y="5003800"/>
                </a:lnTo>
                <a:lnTo>
                  <a:pt x="1391400" y="4965700"/>
                </a:lnTo>
                <a:lnTo>
                  <a:pt x="1367354" y="4940300"/>
                </a:lnTo>
                <a:lnTo>
                  <a:pt x="1343923" y="4902200"/>
                </a:lnTo>
                <a:lnTo>
                  <a:pt x="1321113" y="4876800"/>
                </a:lnTo>
                <a:lnTo>
                  <a:pt x="1298928" y="4838700"/>
                </a:lnTo>
                <a:lnTo>
                  <a:pt x="1277373" y="4813300"/>
                </a:lnTo>
                <a:lnTo>
                  <a:pt x="1256453" y="4775200"/>
                </a:lnTo>
                <a:lnTo>
                  <a:pt x="1236173" y="4749800"/>
                </a:lnTo>
                <a:lnTo>
                  <a:pt x="1216538" y="4711700"/>
                </a:lnTo>
                <a:lnTo>
                  <a:pt x="1197552" y="4686300"/>
                </a:lnTo>
                <a:lnTo>
                  <a:pt x="1179221" y="4648200"/>
                </a:lnTo>
                <a:lnTo>
                  <a:pt x="1161548" y="4622800"/>
                </a:lnTo>
                <a:lnTo>
                  <a:pt x="1144540" y="4584700"/>
                </a:lnTo>
                <a:lnTo>
                  <a:pt x="1128201" y="4546600"/>
                </a:lnTo>
                <a:lnTo>
                  <a:pt x="1112536" y="4521200"/>
                </a:lnTo>
                <a:lnTo>
                  <a:pt x="1097550" y="4483100"/>
                </a:lnTo>
                <a:lnTo>
                  <a:pt x="1083247" y="4457700"/>
                </a:lnTo>
                <a:lnTo>
                  <a:pt x="1069633" y="4419600"/>
                </a:lnTo>
                <a:lnTo>
                  <a:pt x="1056712" y="4381500"/>
                </a:lnTo>
                <a:lnTo>
                  <a:pt x="1044489" y="4356100"/>
                </a:lnTo>
                <a:lnTo>
                  <a:pt x="1032969" y="4318000"/>
                </a:lnTo>
                <a:lnTo>
                  <a:pt x="1022157" y="4279900"/>
                </a:lnTo>
                <a:lnTo>
                  <a:pt x="1012058" y="4241800"/>
                </a:lnTo>
                <a:lnTo>
                  <a:pt x="1002677" y="4216400"/>
                </a:lnTo>
                <a:lnTo>
                  <a:pt x="994018" y="4178300"/>
                </a:lnTo>
                <a:lnTo>
                  <a:pt x="986087" y="4140200"/>
                </a:lnTo>
                <a:lnTo>
                  <a:pt x="978888" y="4102100"/>
                </a:lnTo>
                <a:lnTo>
                  <a:pt x="972426" y="4076700"/>
                </a:lnTo>
                <a:lnTo>
                  <a:pt x="966706" y="4038600"/>
                </a:lnTo>
                <a:lnTo>
                  <a:pt x="961733" y="4000500"/>
                </a:lnTo>
                <a:lnTo>
                  <a:pt x="957512" y="3962400"/>
                </a:lnTo>
                <a:lnTo>
                  <a:pt x="954047" y="3924300"/>
                </a:lnTo>
                <a:lnTo>
                  <a:pt x="951344" y="3886200"/>
                </a:lnTo>
                <a:lnTo>
                  <a:pt x="949407" y="3860800"/>
                </a:lnTo>
                <a:lnTo>
                  <a:pt x="948241" y="3822700"/>
                </a:lnTo>
                <a:lnTo>
                  <a:pt x="947851" y="3784600"/>
                </a:lnTo>
                <a:lnTo>
                  <a:pt x="948241" y="3746500"/>
                </a:lnTo>
                <a:lnTo>
                  <a:pt x="949407" y="3708400"/>
                </a:lnTo>
                <a:lnTo>
                  <a:pt x="951344" y="3670300"/>
                </a:lnTo>
                <a:lnTo>
                  <a:pt x="954047" y="3632200"/>
                </a:lnTo>
                <a:lnTo>
                  <a:pt x="957512" y="3606800"/>
                </a:lnTo>
                <a:lnTo>
                  <a:pt x="961733" y="3568700"/>
                </a:lnTo>
                <a:lnTo>
                  <a:pt x="966706" y="3530600"/>
                </a:lnTo>
                <a:lnTo>
                  <a:pt x="972426" y="3492500"/>
                </a:lnTo>
                <a:lnTo>
                  <a:pt x="978888" y="3454400"/>
                </a:lnTo>
                <a:lnTo>
                  <a:pt x="986087" y="3429000"/>
                </a:lnTo>
                <a:lnTo>
                  <a:pt x="994018" y="3390900"/>
                </a:lnTo>
                <a:lnTo>
                  <a:pt x="1002677" y="3352800"/>
                </a:lnTo>
                <a:lnTo>
                  <a:pt x="1012058" y="3314700"/>
                </a:lnTo>
                <a:lnTo>
                  <a:pt x="1022157" y="3289300"/>
                </a:lnTo>
                <a:lnTo>
                  <a:pt x="1032969" y="3251200"/>
                </a:lnTo>
                <a:lnTo>
                  <a:pt x="1044489" y="3213100"/>
                </a:lnTo>
                <a:lnTo>
                  <a:pt x="1056712" y="3187700"/>
                </a:lnTo>
                <a:lnTo>
                  <a:pt x="1069633" y="3149600"/>
                </a:lnTo>
                <a:lnTo>
                  <a:pt x="1083247" y="3111500"/>
                </a:lnTo>
                <a:lnTo>
                  <a:pt x="1097550" y="3086100"/>
                </a:lnTo>
                <a:lnTo>
                  <a:pt x="1112536" y="3048000"/>
                </a:lnTo>
                <a:lnTo>
                  <a:pt x="1128201" y="3009900"/>
                </a:lnTo>
                <a:lnTo>
                  <a:pt x="1144540" y="2984500"/>
                </a:lnTo>
                <a:lnTo>
                  <a:pt x="1161548" y="2946400"/>
                </a:lnTo>
                <a:lnTo>
                  <a:pt x="1179221" y="2908300"/>
                </a:lnTo>
                <a:lnTo>
                  <a:pt x="1197552" y="2882900"/>
                </a:lnTo>
                <a:lnTo>
                  <a:pt x="1216538" y="2844800"/>
                </a:lnTo>
                <a:lnTo>
                  <a:pt x="1236173" y="2819400"/>
                </a:lnTo>
                <a:lnTo>
                  <a:pt x="1256453" y="2781300"/>
                </a:lnTo>
                <a:lnTo>
                  <a:pt x="1277373" y="2755900"/>
                </a:lnTo>
                <a:lnTo>
                  <a:pt x="1298928" y="2717800"/>
                </a:lnTo>
                <a:lnTo>
                  <a:pt x="1321113" y="2692400"/>
                </a:lnTo>
                <a:lnTo>
                  <a:pt x="1343923" y="2654300"/>
                </a:lnTo>
                <a:lnTo>
                  <a:pt x="1367354" y="2628900"/>
                </a:lnTo>
                <a:lnTo>
                  <a:pt x="1391400" y="2590800"/>
                </a:lnTo>
                <a:lnTo>
                  <a:pt x="1416056" y="2565400"/>
                </a:lnTo>
                <a:lnTo>
                  <a:pt x="1441319" y="2540000"/>
                </a:lnTo>
                <a:lnTo>
                  <a:pt x="1467182" y="2501900"/>
                </a:lnTo>
                <a:lnTo>
                  <a:pt x="1493641" y="2476500"/>
                </a:lnTo>
                <a:lnTo>
                  <a:pt x="1520692" y="2451100"/>
                </a:lnTo>
                <a:lnTo>
                  <a:pt x="1548328" y="2413000"/>
                </a:lnTo>
                <a:lnTo>
                  <a:pt x="1576547" y="2387600"/>
                </a:lnTo>
                <a:lnTo>
                  <a:pt x="1605341" y="2362200"/>
                </a:lnTo>
                <a:lnTo>
                  <a:pt x="1634708" y="2324100"/>
                </a:lnTo>
                <a:lnTo>
                  <a:pt x="1664641" y="2298700"/>
                </a:lnTo>
                <a:lnTo>
                  <a:pt x="1695136" y="2273300"/>
                </a:lnTo>
                <a:lnTo>
                  <a:pt x="1726188" y="2247900"/>
                </a:lnTo>
                <a:lnTo>
                  <a:pt x="1757793" y="2222500"/>
                </a:lnTo>
                <a:lnTo>
                  <a:pt x="1789944" y="2184400"/>
                </a:lnTo>
                <a:lnTo>
                  <a:pt x="1822639" y="2159000"/>
                </a:lnTo>
                <a:lnTo>
                  <a:pt x="1855871" y="2133600"/>
                </a:lnTo>
                <a:lnTo>
                  <a:pt x="1889635" y="2108200"/>
                </a:lnTo>
                <a:lnTo>
                  <a:pt x="1923928" y="2082800"/>
                </a:lnTo>
                <a:lnTo>
                  <a:pt x="1958744" y="2057400"/>
                </a:lnTo>
                <a:lnTo>
                  <a:pt x="1994077" y="2032000"/>
                </a:lnTo>
                <a:lnTo>
                  <a:pt x="2066280" y="1981200"/>
                </a:lnTo>
                <a:lnTo>
                  <a:pt x="2140497" y="1930400"/>
                </a:lnTo>
                <a:lnTo>
                  <a:pt x="2216689" y="1879600"/>
                </a:lnTo>
                <a:lnTo>
                  <a:pt x="2294817" y="1828800"/>
                </a:lnTo>
                <a:lnTo>
                  <a:pt x="2334595" y="1816100"/>
                </a:lnTo>
                <a:lnTo>
                  <a:pt x="2415556" y="1765300"/>
                </a:lnTo>
                <a:lnTo>
                  <a:pt x="2498355" y="1714500"/>
                </a:lnTo>
                <a:lnTo>
                  <a:pt x="2540432" y="1701800"/>
                </a:lnTo>
                <a:lnTo>
                  <a:pt x="2625916" y="1651000"/>
                </a:lnTo>
                <a:lnTo>
                  <a:pt x="2669314" y="1638300"/>
                </a:lnTo>
                <a:lnTo>
                  <a:pt x="2713143" y="1612900"/>
                </a:lnTo>
                <a:lnTo>
                  <a:pt x="2757397" y="1600200"/>
                </a:lnTo>
                <a:lnTo>
                  <a:pt x="2847163" y="1549400"/>
                </a:lnTo>
                <a:lnTo>
                  <a:pt x="2892665" y="1536700"/>
                </a:lnTo>
                <a:lnTo>
                  <a:pt x="2938574" y="1511300"/>
                </a:lnTo>
                <a:lnTo>
                  <a:pt x="3031590" y="1485900"/>
                </a:lnTo>
                <a:lnTo>
                  <a:pt x="3078688" y="1460500"/>
                </a:lnTo>
                <a:lnTo>
                  <a:pt x="3126172" y="1447800"/>
                </a:lnTo>
                <a:lnTo>
                  <a:pt x="3174039" y="1422400"/>
                </a:lnTo>
                <a:lnTo>
                  <a:pt x="3319881" y="1384300"/>
                </a:lnTo>
                <a:lnTo>
                  <a:pt x="3369227" y="1358900"/>
                </a:lnTo>
                <a:lnTo>
                  <a:pt x="4041487" y="1193800"/>
                </a:lnTo>
                <a:lnTo>
                  <a:pt x="4095395" y="1181100"/>
                </a:lnTo>
                <a:lnTo>
                  <a:pt x="4149594" y="1181100"/>
                </a:lnTo>
                <a:lnTo>
                  <a:pt x="4258839" y="1155700"/>
                </a:lnTo>
                <a:lnTo>
                  <a:pt x="4313876" y="1155700"/>
                </a:lnTo>
                <a:lnTo>
                  <a:pt x="4424756" y="1130300"/>
                </a:lnTo>
                <a:lnTo>
                  <a:pt x="4480589" y="1130300"/>
                </a:lnTo>
                <a:lnTo>
                  <a:pt x="4536677" y="1117600"/>
                </a:lnTo>
                <a:lnTo>
                  <a:pt x="4593016" y="1117600"/>
                </a:lnTo>
                <a:lnTo>
                  <a:pt x="4649600" y="1104900"/>
                </a:lnTo>
                <a:lnTo>
                  <a:pt x="4763486" y="1104900"/>
                </a:lnTo>
                <a:lnTo>
                  <a:pt x="4820778" y="1092200"/>
                </a:lnTo>
                <a:lnTo>
                  <a:pt x="4936036" y="1092200"/>
                </a:lnTo>
                <a:lnTo>
                  <a:pt x="4993992" y="1079500"/>
                </a:lnTo>
                <a:lnTo>
                  <a:pt x="10692015" y="1079500"/>
                </a:lnTo>
                <a:lnTo>
                  <a:pt x="10692015" y="0"/>
                </a:lnTo>
                <a:close/>
              </a:path>
              <a:path w="10692130" h="7556500">
                <a:moveTo>
                  <a:pt x="10692015" y="1079500"/>
                </a:moveTo>
                <a:lnTo>
                  <a:pt x="5698010" y="1079500"/>
                </a:lnTo>
                <a:lnTo>
                  <a:pt x="5755966" y="1092200"/>
                </a:lnTo>
                <a:lnTo>
                  <a:pt x="5871224" y="1092200"/>
                </a:lnTo>
                <a:lnTo>
                  <a:pt x="5928516" y="1104900"/>
                </a:lnTo>
                <a:lnTo>
                  <a:pt x="6042402" y="1104900"/>
                </a:lnTo>
                <a:lnTo>
                  <a:pt x="6098986" y="1117600"/>
                </a:lnTo>
                <a:lnTo>
                  <a:pt x="6155325" y="1117600"/>
                </a:lnTo>
                <a:lnTo>
                  <a:pt x="6211413" y="1130300"/>
                </a:lnTo>
                <a:lnTo>
                  <a:pt x="6267246" y="1130300"/>
                </a:lnTo>
                <a:lnTo>
                  <a:pt x="6378126" y="1155700"/>
                </a:lnTo>
                <a:lnTo>
                  <a:pt x="6433163" y="1155700"/>
                </a:lnTo>
                <a:lnTo>
                  <a:pt x="6542408" y="1181100"/>
                </a:lnTo>
                <a:lnTo>
                  <a:pt x="6596607" y="1181100"/>
                </a:lnTo>
                <a:lnTo>
                  <a:pt x="6650515" y="1193800"/>
                </a:lnTo>
                <a:lnTo>
                  <a:pt x="7322775" y="1358900"/>
                </a:lnTo>
                <a:lnTo>
                  <a:pt x="7372121" y="1384300"/>
                </a:lnTo>
                <a:lnTo>
                  <a:pt x="7517963" y="1422400"/>
                </a:lnTo>
                <a:lnTo>
                  <a:pt x="7565830" y="1447800"/>
                </a:lnTo>
                <a:lnTo>
                  <a:pt x="7613314" y="1460500"/>
                </a:lnTo>
                <a:lnTo>
                  <a:pt x="7660412" y="1485900"/>
                </a:lnTo>
                <a:lnTo>
                  <a:pt x="7753428" y="1511300"/>
                </a:lnTo>
                <a:lnTo>
                  <a:pt x="7799337" y="1536700"/>
                </a:lnTo>
                <a:lnTo>
                  <a:pt x="7844839" y="1549400"/>
                </a:lnTo>
                <a:lnTo>
                  <a:pt x="7934605" y="1600200"/>
                </a:lnTo>
                <a:lnTo>
                  <a:pt x="7978859" y="1612900"/>
                </a:lnTo>
                <a:lnTo>
                  <a:pt x="8022688" y="1638300"/>
                </a:lnTo>
                <a:lnTo>
                  <a:pt x="8066086" y="1651000"/>
                </a:lnTo>
                <a:lnTo>
                  <a:pt x="8151570" y="1701800"/>
                </a:lnTo>
                <a:lnTo>
                  <a:pt x="8193647" y="1714500"/>
                </a:lnTo>
                <a:lnTo>
                  <a:pt x="8276446" y="1765300"/>
                </a:lnTo>
                <a:lnTo>
                  <a:pt x="8357407" y="1816100"/>
                </a:lnTo>
                <a:lnTo>
                  <a:pt x="8397185" y="1828800"/>
                </a:lnTo>
                <a:lnTo>
                  <a:pt x="8475313" y="1879600"/>
                </a:lnTo>
                <a:lnTo>
                  <a:pt x="8551505" y="1930400"/>
                </a:lnTo>
                <a:lnTo>
                  <a:pt x="8625722" y="1981200"/>
                </a:lnTo>
                <a:lnTo>
                  <a:pt x="8697925" y="2032000"/>
                </a:lnTo>
                <a:lnTo>
                  <a:pt x="8733258" y="2057400"/>
                </a:lnTo>
                <a:lnTo>
                  <a:pt x="8768074" y="2082800"/>
                </a:lnTo>
                <a:lnTo>
                  <a:pt x="8802367" y="2108200"/>
                </a:lnTo>
                <a:lnTo>
                  <a:pt x="8836131" y="2133600"/>
                </a:lnTo>
                <a:lnTo>
                  <a:pt x="8869363" y="2159000"/>
                </a:lnTo>
                <a:lnTo>
                  <a:pt x="8902058" y="2184400"/>
                </a:lnTo>
                <a:lnTo>
                  <a:pt x="8934209" y="2222500"/>
                </a:lnTo>
                <a:lnTo>
                  <a:pt x="8965814" y="2247900"/>
                </a:lnTo>
                <a:lnTo>
                  <a:pt x="8996866" y="2273300"/>
                </a:lnTo>
                <a:lnTo>
                  <a:pt x="9027361" y="2298700"/>
                </a:lnTo>
                <a:lnTo>
                  <a:pt x="9057294" y="2324100"/>
                </a:lnTo>
                <a:lnTo>
                  <a:pt x="9086661" y="2362200"/>
                </a:lnTo>
                <a:lnTo>
                  <a:pt x="9115455" y="2387600"/>
                </a:lnTo>
                <a:lnTo>
                  <a:pt x="9143674" y="2413000"/>
                </a:lnTo>
                <a:lnTo>
                  <a:pt x="9171310" y="2451100"/>
                </a:lnTo>
                <a:lnTo>
                  <a:pt x="9198361" y="2476500"/>
                </a:lnTo>
                <a:lnTo>
                  <a:pt x="9224820" y="2501900"/>
                </a:lnTo>
                <a:lnTo>
                  <a:pt x="9250683" y="2540000"/>
                </a:lnTo>
                <a:lnTo>
                  <a:pt x="9275946" y="2565400"/>
                </a:lnTo>
                <a:lnTo>
                  <a:pt x="9300602" y="2590800"/>
                </a:lnTo>
                <a:lnTo>
                  <a:pt x="9324648" y="2628900"/>
                </a:lnTo>
                <a:lnTo>
                  <a:pt x="9348079" y="2654300"/>
                </a:lnTo>
                <a:lnTo>
                  <a:pt x="9370889" y="2692400"/>
                </a:lnTo>
                <a:lnTo>
                  <a:pt x="9393074" y="2717800"/>
                </a:lnTo>
                <a:lnTo>
                  <a:pt x="9414629" y="2755900"/>
                </a:lnTo>
                <a:lnTo>
                  <a:pt x="9435549" y="2781300"/>
                </a:lnTo>
                <a:lnTo>
                  <a:pt x="9455829" y="2819400"/>
                </a:lnTo>
                <a:lnTo>
                  <a:pt x="9475464" y="2844800"/>
                </a:lnTo>
                <a:lnTo>
                  <a:pt x="9494450" y="2882900"/>
                </a:lnTo>
                <a:lnTo>
                  <a:pt x="9512781" y="2908300"/>
                </a:lnTo>
                <a:lnTo>
                  <a:pt x="9530454" y="2946400"/>
                </a:lnTo>
                <a:lnTo>
                  <a:pt x="9547462" y="2984500"/>
                </a:lnTo>
                <a:lnTo>
                  <a:pt x="9563801" y="3009900"/>
                </a:lnTo>
                <a:lnTo>
                  <a:pt x="9579466" y="3048000"/>
                </a:lnTo>
                <a:lnTo>
                  <a:pt x="9594452" y="3086100"/>
                </a:lnTo>
                <a:lnTo>
                  <a:pt x="9608755" y="3111500"/>
                </a:lnTo>
                <a:lnTo>
                  <a:pt x="9622369" y="3149600"/>
                </a:lnTo>
                <a:lnTo>
                  <a:pt x="9635290" y="3187700"/>
                </a:lnTo>
                <a:lnTo>
                  <a:pt x="9647513" y="3213100"/>
                </a:lnTo>
                <a:lnTo>
                  <a:pt x="9659033" y="3251200"/>
                </a:lnTo>
                <a:lnTo>
                  <a:pt x="9669845" y="3289300"/>
                </a:lnTo>
                <a:lnTo>
                  <a:pt x="9679944" y="3314700"/>
                </a:lnTo>
                <a:lnTo>
                  <a:pt x="9689325" y="3352800"/>
                </a:lnTo>
                <a:lnTo>
                  <a:pt x="9697984" y="3390900"/>
                </a:lnTo>
                <a:lnTo>
                  <a:pt x="9705915" y="3429000"/>
                </a:lnTo>
                <a:lnTo>
                  <a:pt x="9713114" y="3454400"/>
                </a:lnTo>
                <a:lnTo>
                  <a:pt x="9719576" y="3492500"/>
                </a:lnTo>
                <a:lnTo>
                  <a:pt x="9725296" y="3530600"/>
                </a:lnTo>
                <a:lnTo>
                  <a:pt x="9730269" y="3568700"/>
                </a:lnTo>
                <a:lnTo>
                  <a:pt x="9734490" y="3606800"/>
                </a:lnTo>
                <a:lnTo>
                  <a:pt x="9737955" y="3632200"/>
                </a:lnTo>
                <a:lnTo>
                  <a:pt x="9740658" y="3670300"/>
                </a:lnTo>
                <a:lnTo>
                  <a:pt x="9742595" y="3708400"/>
                </a:lnTo>
                <a:lnTo>
                  <a:pt x="9743761" y="3746500"/>
                </a:lnTo>
                <a:lnTo>
                  <a:pt x="9744151" y="3784600"/>
                </a:lnTo>
                <a:lnTo>
                  <a:pt x="9743761" y="3822700"/>
                </a:lnTo>
                <a:lnTo>
                  <a:pt x="9742595" y="3860800"/>
                </a:lnTo>
                <a:lnTo>
                  <a:pt x="9740658" y="3886200"/>
                </a:lnTo>
                <a:lnTo>
                  <a:pt x="9737955" y="3924300"/>
                </a:lnTo>
                <a:lnTo>
                  <a:pt x="9734490" y="3962400"/>
                </a:lnTo>
                <a:lnTo>
                  <a:pt x="9730269" y="4000500"/>
                </a:lnTo>
                <a:lnTo>
                  <a:pt x="9725296" y="4038600"/>
                </a:lnTo>
                <a:lnTo>
                  <a:pt x="9719576" y="4076700"/>
                </a:lnTo>
                <a:lnTo>
                  <a:pt x="9713114" y="4102100"/>
                </a:lnTo>
                <a:lnTo>
                  <a:pt x="9705915" y="4140200"/>
                </a:lnTo>
                <a:lnTo>
                  <a:pt x="9697984" y="4178300"/>
                </a:lnTo>
                <a:lnTo>
                  <a:pt x="9689325" y="4216400"/>
                </a:lnTo>
                <a:lnTo>
                  <a:pt x="9679944" y="4241800"/>
                </a:lnTo>
                <a:lnTo>
                  <a:pt x="9669845" y="4279900"/>
                </a:lnTo>
                <a:lnTo>
                  <a:pt x="9659033" y="4318000"/>
                </a:lnTo>
                <a:lnTo>
                  <a:pt x="9647513" y="4356100"/>
                </a:lnTo>
                <a:lnTo>
                  <a:pt x="9635290" y="4381500"/>
                </a:lnTo>
                <a:lnTo>
                  <a:pt x="9622369" y="4419600"/>
                </a:lnTo>
                <a:lnTo>
                  <a:pt x="9608755" y="4457700"/>
                </a:lnTo>
                <a:lnTo>
                  <a:pt x="9594452" y="4483100"/>
                </a:lnTo>
                <a:lnTo>
                  <a:pt x="9579466" y="4521200"/>
                </a:lnTo>
                <a:lnTo>
                  <a:pt x="9563801" y="4546600"/>
                </a:lnTo>
                <a:lnTo>
                  <a:pt x="9547462" y="4584700"/>
                </a:lnTo>
                <a:lnTo>
                  <a:pt x="9530454" y="4622800"/>
                </a:lnTo>
                <a:lnTo>
                  <a:pt x="9512781" y="4648200"/>
                </a:lnTo>
                <a:lnTo>
                  <a:pt x="9494450" y="4686300"/>
                </a:lnTo>
                <a:lnTo>
                  <a:pt x="9475464" y="4711700"/>
                </a:lnTo>
                <a:lnTo>
                  <a:pt x="9455829" y="4749800"/>
                </a:lnTo>
                <a:lnTo>
                  <a:pt x="9435549" y="4775200"/>
                </a:lnTo>
                <a:lnTo>
                  <a:pt x="9414629" y="4813300"/>
                </a:lnTo>
                <a:lnTo>
                  <a:pt x="9393074" y="4838700"/>
                </a:lnTo>
                <a:lnTo>
                  <a:pt x="9370889" y="4876800"/>
                </a:lnTo>
                <a:lnTo>
                  <a:pt x="9348079" y="4902200"/>
                </a:lnTo>
                <a:lnTo>
                  <a:pt x="9324648" y="4940300"/>
                </a:lnTo>
                <a:lnTo>
                  <a:pt x="9300602" y="4965700"/>
                </a:lnTo>
                <a:lnTo>
                  <a:pt x="9275946" y="5003800"/>
                </a:lnTo>
                <a:lnTo>
                  <a:pt x="9250683" y="5029200"/>
                </a:lnTo>
                <a:lnTo>
                  <a:pt x="9224820" y="5054600"/>
                </a:lnTo>
                <a:lnTo>
                  <a:pt x="9198361" y="5092700"/>
                </a:lnTo>
                <a:lnTo>
                  <a:pt x="9171310" y="5118100"/>
                </a:lnTo>
                <a:lnTo>
                  <a:pt x="9143674" y="5143500"/>
                </a:lnTo>
                <a:lnTo>
                  <a:pt x="9115455" y="5181600"/>
                </a:lnTo>
                <a:lnTo>
                  <a:pt x="9086661" y="5207000"/>
                </a:lnTo>
                <a:lnTo>
                  <a:pt x="9057294" y="5232400"/>
                </a:lnTo>
                <a:lnTo>
                  <a:pt x="9027361" y="5270500"/>
                </a:lnTo>
                <a:lnTo>
                  <a:pt x="8996866" y="5295900"/>
                </a:lnTo>
                <a:lnTo>
                  <a:pt x="8965814" y="5321300"/>
                </a:lnTo>
                <a:lnTo>
                  <a:pt x="8934209" y="5346700"/>
                </a:lnTo>
                <a:lnTo>
                  <a:pt x="8902058" y="5372100"/>
                </a:lnTo>
                <a:lnTo>
                  <a:pt x="8869363" y="5397500"/>
                </a:lnTo>
                <a:lnTo>
                  <a:pt x="8836131" y="5435600"/>
                </a:lnTo>
                <a:lnTo>
                  <a:pt x="8802367" y="5461000"/>
                </a:lnTo>
                <a:lnTo>
                  <a:pt x="8768074" y="5486400"/>
                </a:lnTo>
                <a:lnTo>
                  <a:pt x="8733258" y="5511800"/>
                </a:lnTo>
                <a:lnTo>
                  <a:pt x="8697925" y="5537200"/>
                </a:lnTo>
                <a:lnTo>
                  <a:pt x="8662078" y="5562600"/>
                </a:lnTo>
                <a:lnTo>
                  <a:pt x="8588863" y="5613400"/>
                </a:lnTo>
                <a:lnTo>
                  <a:pt x="8513654" y="5664200"/>
                </a:lnTo>
                <a:lnTo>
                  <a:pt x="8436489" y="5715000"/>
                </a:lnTo>
                <a:lnTo>
                  <a:pt x="8397185" y="5727700"/>
                </a:lnTo>
                <a:lnTo>
                  <a:pt x="8317159" y="5778500"/>
                </a:lnTo>
                <a:lnTo>
                  <a:pt x="8235274" y="5829300"/>
                </a:lnTo>
                <a:lnTo>
                  <a:pt x="8193647" y="5842000"/>
                </a:lnTo>
                <a:lnTo>
                  <a:pt x="8109048" y="5892800"/>
                </a:lnTo>
                <a:lnTo>
                  <a:pt x="8066086" y="5905500"/>
                </a:lnTo>
                <a:lnTo>
                  <a:pt x="7978859" y="5956300"/>
                </a:lnTo>
                <a:lnTo>
                  <a:pt x="7934605" y="5969000"/>
                </a:lnTo>
                <a:lnTo>
                  <a:pt x="7889930" y="5994400"/>
                </a:lnTo>
                <a:lnTo>
                  <a:pt x="7844839" y="6007100"/>
                </a:lnTo>
                <a:lnTo>
                  <a:pt x="7799337" y="6032500"/>
                </a:lnTo>
                <a:lnTo>
                  <a:pt x="7753428" y="6045200"/>
                </a:lnTo>
                <a:lnTo>
                  <a:pt x="7707119" y="6070600"/>
                </a:lnTo>
                <a:lnTo>
                  <a:pt x="7660412" y="6083300"/>
                </a:lnTo>
                <a:lnTo>
                  <a:pt x="7613314" y="6108700"/>
                </a:lnTo>
                <a:lnTo>
                  <a:pt x="7517963" y="6134100"/>
                </a:lnTo>
                <a:lnTo>
                  <a:pt x="7469720" y="6159500"/>
                </a:lnTo>
                <a:lnTo>
                  <a:pt x="7322775" y="6197600"/>
                </a:lnTo>
                <a:lnTo>
                  <a:pt x="7273072" y="6223000"/>
                </a:lnTo>
                <a:lnTo>
                  <a:pt x="6704130" y="6362700"/>
                </a:lnTo>
                <a:lnTo>
                  <a:pt x="6650515" y="6362700"/>
                </a:lnTo>
                <a:lnTo>
                  <a:pt x="6487925" y="6400800"/>
                </a:lnTo>
                <a:lnTo>
                  <a:pt x="6433163" y="6400800"/>
                </a:lnTo>
                <a:lnTo>
                  <a:pt x="6322818" y="6426200"/>
                </a:lnTo>
                <a:lnTo>
                  <a:pt x="6267246" y="6426200"/>
                </a:lnTo>
                <a:lnTo>
                  <a:pt x="6211413" y="6438900"/>
                </a:lnTo>
                <a:lnTo>
                  <a:pt x="6155325" y="6438900"/>
                </a:lnTo>
                <a:lnTo>
                  <a:pt x="6098986" y="6451600"/>
                </a:lnTo>
                <a:lnTo>
                  <a:pt x="6042402" y="6451600"/>
                </a:lnTo>
                <a:lnTo>
                  <a:pt x="5985577" y="6464300"/>
                </a:lnTo>
                <a:lnTo>
                  <a:pt x="5928516" y="6464300"/>
                </a:lnTo>
                <a:lnTo>
                  <a:pt x="5871224" y="6477000"/>
                </a:lnTo>
                <a:lnTo>
                  <a:pt x="5698010" y="6477000"/>
                </a:lnTo>
                <a:lnTo>
                  <a:pt x="5639843" y="6489700"/>
                </a:lnTo>
                <a:lnTo>
                  <a:pt x="10692015" y="6489700"/>
                </a:lnTo>
                <a:lnTo>
                  <a:pt x="10692015" y="10795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234" y="323494"/>
            <a:ext cx="10515600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714375" rtl="0">
              <a:lnSpc>
                <a:spcPct val="100000"/>
              </a:lnSpc>
              <a:spcBef>
                <a:spcPts val="100"/>
              </a:spcBef>
            </a:pPr>
            <a:r>
              <a:rPr lang="uk" sz="2800" dirty="0">
                <a:solidFill>
                  <a:srgbClr val="FFFFFF"/>
                </a:solidFill>
              </a:rPr>
              <a:t>Р</a:t>
            </a:r>
            <a:r>
              <a:rPr lang="uk" sz="2800" b="1" i="0" u="none" strike="noStrike" dirty="0" smtClean="0">
                <a:solidFill>
                  <a:srgbClr val="FFFFFF"/>
                </a:solidFill>
              </a:rPr>
              <a:t>екультивації </a:t>
            </a:r>
            <a:r>
              <a:rPr lang="uk" sz="2800" b="1" i="0" u="none" strike="noStrike" dirty="0">
                <a:solidFill>
                  <a:srgbClr val="FFFFFF"/>
                </a:solidFill>
              </a:rPr>
              <a:t>з моменту їх початку в 1950-х роках</a:t>
            </a:r>
            <a:endParaRPr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913387"/>
            <a:ext cx="9372600" cy="5783093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644525" y="3286712"/>
            <a:ext cx="53467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0830" algn="ctr" rtl="0">
              <a:lnSpc>
                <a:spcPts val="5845"/>
              </a:lnSpc>
            </a:pPr>
            <a:r>
              <a:rPr lang="uk-UA" sz="4400" b="1" i="0" u="none" strike="noStrike" dirty="0" smtClean="0">
                <a:solidFill>
                  <a:srgbClr val="FFFFFF"/>
                </a:solidFill>
                <a:latin typeface="Arial"/>
                <a:cs typeface="Arial"/>
              </a:rPr>
              <a:t>6 224 га</a:t>
            </a:r>
            <a:endParaRPr lang="uk-UA" sz="4400" dirty="0" smtClean="0">
              <a:latin typeface="Arial"/>
              <a:cs typeface="Arial"/>
            </a:endParaRPr>
          </a:p>
          <a:p>
            <a:pPr marL="78740" algn="ctr" rtl="0">
              <a:lnSpc>
                <a:spcPts val="2305"/>
              </a:lnSpc>
            </a:pPr>
            <a:r>
              <a:rPr lang="uk-UA" sz="1800" b="1" i="0" u="none" strike="noStrike" spc="-10" dirty="0" smtClean="0">
                <a:solidFill>
                  <a:srgbClr val="FFFFFF"/>
                </a:solidFill>
                <a:latin typeface="Arial"/>
                <a:cs typeface="Arial"/>
              </a:rPr>
              <a:t>завершено</a:t>
            </a:r>
            <a:endParaRPr lang="uk-UA" sz="1800" dirty="0">
              <a:latin typeface="Arial"/>
              <a:cs typeface="Arial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7182439" y="3283561"/>
            <a:ext cx="2574290" cy="106235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ts val="5845"/>
              </a:lnSpc>
              <a:spcBef>
                <a:spcPts val="110"/>
              </a:spcBef>
            </a:pPr>
            <a:r>
              <a:rPr lang="uk" sz="5100" b="1" i="0" u="none" strike="noStrike" dirty="0">
                <a:solidFill>
                  <a:srgbClr val="FFFFFF"/>
                </a:solidFill>
                <a:latin typeface="Arial"/>
                <a:cs typeface="Arial"/>
              </a:rPr>
              <a:t>2 217 га</a:t>
            </a:r>
            <a:endParaRPr sz="5150" dirty="0">
              <a:latin typeface="Arial"/>
              <a:cs typeface="Arial"/>
            </a:endParaRPr>
          </a:p>
          <a:p>
            <a:pPr marL="346710" rtl="0">
              <a:lnSpc>
                <a:spcPts val="2305"/>
              </a:lnSpc>
            </a:pPr>
            <a:r>
              <a:rPr lang="uk" sz="2200" b="1" i="0" u="none" strike="noStrike" spc="-10" dirty="0">
                <a:solidFill>
                  <a:srgbClr val="FFFFFF"/>
                </a:solidFill>
                <a:latin typeface="Arial"/>
                <a:cs typeface="Arial"/>
              </a:rPr>
              <a:t>заплановано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6335984" y="6290397"/>
            <a:ext cx="2133600" cy="81216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100" b="1" i="0" u="none" strike="noStrike" spc="65" dirty="0">
                <a:solidFill>
                  <a:srgbClr val="FFFFFF"/>
                </a:solidFill>
                <a:latin typeface="Arial"/>
                <a:cs typeface="Arial"/>
              </a:rPr>
              <a:t>858 га</a:t>
            </a:r>
            <a:endParaRPr sz="5150" dirty="0">
              <a:latin typeface="Arial"/>
              <a:cs typeface="Arial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8370811" y="6587216"/>
            <a:ext cx="3248178" cy="3606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200" b="1" i="0" u="none" strike="noStrike" spc="-10" dirty="0">
                <a:solidFill>
                  <a:srgbClr val="FFFFFF"/>
                </a:solidFill>
                <a:latin typeface="Arial"/>
                <a:cs typeface="Arial"/>
              </a:rPr>
              <a:t>триває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1358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4984" y="0"/>
            <a:ext cx="9681850" cy="67930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88664" y="2028651"/>
            <a:ext cx="1867535" cy="90931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  <a:tabLst>
                <a:tab pos="626110" algn="l"/>
              </a:tabLst>
            </a:pPr>
            <a:r>
              <a:rPr lang="uk" sz="5800" b="1" i="0" u="none" strike="noStrike" spc="-50" dirty="0" smtClean="0">
                <a:solidFill>
                  <a:srgbClr val="231F20"/>
                </a:solidFill>
                <a:latin typeface="Arial"/>
                <a:cs typeface="Arial"/>
              </a:rPr>
              <a:t>2 800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84500" y="2710256"/>
            <a:ext cx="3502025" cy="761365"/>
          </a:xfrm>
          <a:prstGeom prst="rect">
            <a:avLst/>
          </a:prstGeom>
        </p:spPr>
        <p:txBody>
          <a:bodyPr vert="horz" wrap="square" lIns="0" tIns="81915" rIns="0" bIns="0" rtlCol="0">
            <a:noAutofit/>
          </a:bodyPr>
          <a:lstStyle/>
          <a:p>
            <a:pPr marL="556895" marR="5080" indent="-544830" rtl="0">
              <a:lnSpc>
                <a:spcPts val="2620"/>
              </a:lnSpc>
              <a:spcBef>
                <a:spcPts val="645"/>
              </a:spcBef>
            </a:pPr>
            <a:r>
              <a:rPr lang="uk" sz="2600" b="1" i="0" u="none" strike="noStrike" spc="-25" dirty="0">
                <a:solidFill>
                  <a:srgbClr val="231F20"/>
                </a:solidFill>
                <a:latin typeface="Arial"/>
                <a:cs typeface="Arial"/>
              </a:rPr>
              <a:t>робочих місць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8900" y="663372"/>
            <a:ext cx="5181600" cy="125850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R="54610" algn="ctr" rtl="0">
              <a:lnSpc>
                <a:spcPts val="5265"/>
              </a:lnSpc>
              <a:spcBef>
                <a:spcPts val="100"/>
              </a:spcBef>
            </a:pPr>
            <a:r>
              <a:rPr lang="uk" sz="4600" b="1" i="0" u="none" strike="noStrike" dirty="0">
                <a:solidFill>
                  <a:srgbClr val="58595B"/>
                </a:solidFill>
                <a:latin typeface="Arial"/>
                <a:cs typeface="Arial"/>
              </a:rPr>
              <a:t>11 000</a:t>
            </a:r>
            <a:endParaRPr sz="4600" dirty="0">
              <a:latin typeface="Arial"/>
              <a:cs typeface="Arial"/>
            </a:endParaRPr>
          </a:p>
          <a:p>
            <a:pPr marR="54610" algn="ctr" rtl="0">
              <a:lnSpc>
                <a:spcPts val="1845"/>
              </a:lnSpc>
            </a:pPr>
            <a:r>
              <a:rPr lang="uk" sz="1700" b="1" i="0" u="none" strike="noStrike" dirty="0">
                <a:solidFill>
                  <a:srgbClr val="58595B"/>
                </a:solidFill>
                <a:latin typeface="Arial"/>
                <a:cs typeface="Arial"/>
              </a:rPr>
              <a:t>робочих </a:t>
            </a:r>
            <a:r>
              <a:rPr lang="uk" sz="1700" b="1" i="0" u="none" strike="noStrike" dirty="0" smtClean="0">
                <a:solidFill>
                  <a:srgbClr val="58595B"/>
                </a:solidFill>
                <a:latin typeface="Arial"/>
                <a:cs typeface="Arial"/>
              </a:rPr>
              <a:t>місць,</a:t>
            </a:r>
            <a:endParaRPr sz="1750" dirty="0">
              <a:latin typeface="Arial"/>
              <a:cs typeface="Arial"/>
            </a:endParaRPr>
          </a:p>
          <a:p>
            <a:pPr marL="12700" marR="5080" algn="ctr" rtl="0">
              <a:lnSpc>
                <a:spcPct val="102699"/>
              </a:lnSpc>
            </a:pPr>
            <a:r>
              <a:rPr lang="uk" sz="1700" b="1" i="0" u="none" strike="noStrike" dirty="0" smtClean="0">
                <a:solidFill>
                  <a:srgbClr val="58595B"/>
                </a:solidFill>
                <a:latin typeface="Arial"/>
                <a:cs typeface="Arial"/>
              </a:rPr>
              <a:t>пов'язаних </a:t>
            </a:r>
            <a:r>
              <a:rPr lang="uk" sz="1700" b="1" i="0" u="none" strike="noStrike" dirty="0">
                <a:solidFill>
                  <a:srgbClr val="58595B"/>
                </a:solidFill>
                <a:latin typeface="Arial"/>
                <a:cs typeface="Arial"/>
              </a:rPr>
              <a:t>з галуззю та супутніми послугами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8500" y="7134225"/>
            <a:ext cx="2143734" cy="22155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" sz="1000" b="0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ані </a:t>
            </a:r>
            <a:r>
              <a:rPr lang="uk" sz="1000" b="0" i="0" u="none" strike="noStrike" dirty="0">
                <a:solidFill>
                  <a:srgbClr val="231F20"/>
                </a:solidFill>
                <a:latin typeface="Arial"/>
                <a:cs typeface="Arial"/>
              </a:rPr>
              <a:t>станом на </a:t>
            </a:r>
            <a:r>
              <a:rPr lang="uk" sz="1000" b="0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31.08.2023р.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7918" y="4015917"/>
            <a:ext cx="2154327" cy="536575"/>
          </a:xfrm>
          <a:prstGeom prst="rect">
            <a:avLst/>
          </a:prstGeom>
        </p:spPr>
        <p:txBody>
          <a:bodyPr vert="horz" wrap="square" lIns="0" tIns="52069" rIns="0" bIns="0" rtlCol="0">
            <a:noAutofit/>
          </a:bodyPr>
          <a:lstStyle/>
          <a:p>
            <a:pPr marL="279400" marR="5080" indent="-267335" rtl="0">
              <a:lnSpc>
                <a:spcPts val="1860"/>
              </a:lnSpc>
              <a:spcBef>
                <a:spcPts val="409"/>
              </a:spcBef>
            </a:pPr>
            <a:r>
              <a:rPr lang="uk" sz="1800" b="1" i="0" u="none" strike="noStrike" spc="-20" dirty="0" smtClean="0">
                <a:solidFill>
                  <a:srgbClr val="231F20"/>
                </a:solidFill>
                <a:latin typeface="Arial"/>
                <a:cs typeface="Arial"/>
              </a:rPr>
              <a:t>      Соколовська</a:t>
            </a:r>
            <a:br>
              <a:rPr lang="uk" sz="1800" b="1" i="0" u="none" strike="noStrike" spc="-20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uk" sz="1800" b="1" i="0" u="none" strike="noStrike" spc="-20" dirty="0" smtClean="0">
                <a:solidFill>
                  <a:srgbClr val="231F20"/>
                </a:solidFill>
                <a:latin typeface="Arial"/>
                <a:cs typeface="Arial"/>
              </a:rPr>
              <a:t>вугільна </a:t>
            </a:r>
            <a:r>
              <a:rPr lang="uk" sz="18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шахта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9782" y="4485105"/>
            <a:ext cx="1844687" cy="787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1 200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5917" y="5132320"/>
            <a:ext cx="2088553" cy="660400"/>
          </a:xfrm>
          <a:prstGeom prst="rect">
            <a:avLst/>
          </a:prstGeom>
        </p:spPr>
        <p:txBody>
          <a:bodyPr vert="horz" wrap="square" lIns="0" tIns="72390" rIns="0" bIns="0" rtlCol="0">
            <a:noAutofit/>
          </a:bodyPr>
          <a:lstStyle/>
          <a:p>
            <a:pPr marL="481965" marR="5080" indent="-469900" rtl="0">
              <a:lnSpc>
                <a:spcPts val="2260"/>
              </a:lnSpc>
              <a:spcBef>
                <a:spcPts val="570"/>
              </a:spcBef>
            </a:pPr>
            <a:r>
              <a:rPr lang="uk" sz="2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робочих місць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5805" y="3520935"/>
            <a:ext cx="1550035" cy="2997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>
                <a:solidFill>
                  <a:srgbClr val="231F20"/>
                </a:solidFill>
                <a:latin typeface="Arial"/>
                <a:cs typeface="Arial"/>
              </a:rPr>
              <a:t>ГРУПА SUAS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2943" y="3933952"/>
            <a:ext cx="1696014" cy="787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-20" dirty="0" smtClean="0">
                <a:solidFill>
                  <a:srgbClr val="231F20"/>
                </a:solidFill>
                <a:latin typeface="Arial"/>
                <a:cs typeface="Arial"/>
              </a:rPr>
              <a:t>1 600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92943" y="4552492"/>
            <a:ext cx="2171242" cy="660400"/>
          </a:xfrm>
          <a:prstGeom prst="rect">
            <a:avLst/>
          </a:prstGeom>
        </p:spPr>
        <p:txBody>
          <a:bodyPr vert="horz" wrap="square" lIns="0" tIns="72390" rIns="0" bIns="0" rtlCol="0">
            <a:noAutofit/>
          </a:bodyPr>
          <a:lstStyle/>
          <a:p>
            <a:pPr marL="481965" marR="5080" indent="-469900" rtl="0">
              <a:lnSpc>
                <a:spcPts val="2260"/>
              </a:lnSpc>
              <a:spcBef>
                <a:spcPts val="570"/>
              </a:spcBef>
            </a:pPr>
            <a:r>
              <a:rPr lang="uk" sz="2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робочих місць</a:t>
            </a:r>
            <a:endParaRPr sz="225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36700" y="1837804"/>
            <a:ext cx="7771485" cy="17394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56300" y="3417201"/>
            <a:ext cx="4465738" cy="119443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6000" b="1" i="0" u="none" strike="noStrike" spc="200" dirty="0">
                <a:solidFill>
                  <a:srgbClr val="231F20"/>
                </a:solidFill>
                <a:latin typeface="Arial"/>
                <a:cs typeface="Arial"/>
              </a:rPr>
              <a:t>Держава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8700" y="1946120"/>
            <a:ext cx="1590282" cy="30734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1800" b="1" i="0" u="none" strike="noStrike" spc="-40" dirty="0">
                <a:latin typeface="Arial"/>
              </a:rPr>
              <a:t>Сировина</a:t>
            </a:r>
            <a:endParaRPr sz="1850" dirty="0"/>
          </a:p>
        </p:txBody>
      </p:sp>
      <p:sp>
        <p:nvSpPr>
          <p:cNvPr id="5" name="object 5"/>
          <p:cNvSpPr txBox="1"/>
          <p:nvPr/>
        </p:nvSpPr>
        <p:spPr>
          <a:xfrm>
            <a:off x="546100" y="2536773"/>
            <a:ext cx="8320536" cy="1760855"/>
          </a:xfrm>
          <a:prstGeom prst="rect">
            <a:avLst/>
          </a:prstGeom>
        </p:spPr>
        <p:txBody>
          <a:bodyPr vert="horz" wrap="square" lIns="0" tIns="43180" rIns="0" bIns="0" rtlCol="0">
            <a:noAutofit/>
          </a:bodyPr>
          <a:lstStyle/>
          <a:p>
            <a:pPr marL="1696720" rtl="0">
              <a:lnSpc>
                <a:spcPct val="100000"/>
              </a:lnSpc>
              <a:spcBef>
                <a:spcPts val="340"/>
              </a:spcBef>
            </a:pPr>
            <a:r>
              <a:rPr lang="uk" sz="18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Фінанси: квоти на викиди,</a:t>
            </a:r>
            <a:endParaRPr sz="1850" dirty="0">
              <a:latin typeface="Arial"/>
              <a:cs typeface="Arial"/>
            </a:endParaRPr>
          </a:p>
          <a:p>
            <a:pPr marL="1696720" rtl="0">
              <a:lnSpc>
                <a:spcPts val="2000"/>
              </a:lnSpc>
              <a:spcBef>
                <a:spcPts val="244"/>
              </a:spcBef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збори за видобуті корисні копалини і ділянки видобутку корисних копалин</a:t>
            </a:r>
            <a:endParaRPr sz="1850" dirty="0">
              <a:latin typeface="Arial"/>
              <a:cs typeface="Arial"/>
            </a:endParaRPr>
          </a:p>
          <a:p>
            <a:pPr marL="12700" rtl="0">
              <a:lnSpc>
                <a:spcPts val="8960"/>
              </a:lnSpc>
            </a:pPr>
            <a:r>
              <a:rPr lang="uk" sz="60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Соколовськ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23998" y="2364003"/>
            <a:ext cx="5652135" cy="0"/>
          </a:xfrm>
          <a:custGeom>
            <a:avLst/>
            <a:gdLst/>
            <a:ahLst/>
            <a:cxnLst/>
            <a:rect l="l" t="t" r="r" b="b"/>
            <a:pathLst>
              <a:path w="5652134">
                <a:moveTo>
                  <a:pt x="0" y="0"/>
                </a:moveTo>
                <a:lnTo>
                  <a:pt x="565199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03502" y="3814483"/>
            <a:ext cx="7323111" cy="17394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36462" y="2237525"/>
            <a:ext cx="6380302" cy="119443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6000" b="1" i="0" u="none" strike="noStrike" spc="-35" dirty="0">
                <a:solidFill>
                  <a:srgbClr val="231F20"/>
                </a:solidFill>
                <a:latin typeface="Arial"/>
                <a:cs typeface="Arial"/>
              </a:rPr>
              <a:t>Соколовськ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9900" y="2237526"/>
            <a:ext cx="5430525" cy="119443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6000" b="1" i="0" u="none" strike="noStrike" spc="200" dirty="0"/>
              <a:t>Держава</a:t>
            </a:r>
            <a:endParaRPr sz="6000" dirty="0"/>
          </a:p>
        </p:txBody>
      </p:sp>
      <p:sp>
        <p:nvSpPr>
          <p:cNvPr id="5" name="object 5"/>
          <p:cNvSpPr txBox="1"/>
          <p:nvPr/>
        </p:nvSpPr>
        <p:spPr>
          <a:xfrm>
            <a:off x="1612900" y="4102672"/>
            <a:ext cx="4953000" cy="1039494"/>
          </a:xfrm>
          <a:prstGeom prst="rect">
            <a:avLst/>
          </a:prstGeom>
        </p:spPr>
        <p:txBody>
          <a:bodyPr vert="horz" wrap="square" lIns="0" tIns="685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540"/>
              </a:spcBef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Інвестування: в людей?</a:t>
            </a:r>
            <a:endParaRPr sz="1850" dirty="0">
              <a:latin typeface="Arial"/>
              <a:cs typeface="Arial"/>
            </a:endParaRPr>
          </a:p>
          <a:p>
            <a:pPr marL="1180465" marR="5080" rtl="0">
              <a:lnSpc>
                <a:spcPct val="119900"/>
              </a:lnSpc>
            </a:pPr>
            <a:r>
              <a:rPr lang="uk" sz="18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        нова </a:t>
            </a: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економіка? </a:t>
            </a:r>
            <a:r>
              <a:rPr lang="uk" sz="18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br>
              <a:rPr lang="uk" sz="18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uk" sz="18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        інфраструктура</a:t>
            </a: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?</a:t>
            </a:r>
            <a:endParaRPr sz="185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313722" y="4475822"/>
            <a:ext cx="4068445" cy="669925"/>
            <a:chOff x="3313722" y="4475822"/>
            <a:chExt cx="4068445" cy="669925"/>
          </a:xfrm>
        </p:grpSpPr>
        <p:sp>
          <p:nvSpPr>
            <p:cNvPr id="7" name="object 7"/>
            <p:cNvSpPr/>
            <p:nvPr/>
          </p:nvSpPr>
          <p:spPr>
            <a:xfrm>
              <a:off x="3313722" y="4478997"/>
              <a:ext cx="4068445" cy="0"/>
            </a:xfrm>
            <a:custGeom>
              <a:avLst/>
              <a:gdLst/>
              <a:ahLst/>
              <a:cxnLst/>
              <a:rect l="l" t="t" r="r" b="b"/>
              <a:pathLst>
                <a:path w="4068445">
                  <a:moveTo>
                    <a:pt x="0" y="0"/>
                  </a:moveTo>
                  <a:lnTo>
                    <a:pt x="406800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13722" y="4798364"/>
              <a:ext cx="4068445" cy="0"/>
            </a:xfrm>
            <a:custGeom>
              <a:avLst/>
              <a:gdLst/>
              <a:ahLst/>
              <a:cxnLst/>
              <a:rect l="l" t="t" r="r" b="b"/>
              <a:pathLst>
                <a:path w="4068445">
                  <a:moveTo>
                    <a:pt x="0" y="0"/>
                  </a:moveTo>
                  <a:lnTo>
                    <a:pt x="406800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13722" y="5142166"/>
              <a:ext cx="4068445" cy="0"/>
            </a:xfrm>
            <a:custGeom>
              <a:avLst/>
              <a:gdLst/>
              <a:ahLst/>
              <a:cxnLst/>
              <a:rect l="l" t="t" r="r" b="b"/>
              <a:pathLst>
                <a:path w="4068445">
                  <a:moveTo>
                    <a:pt x="0" y="0"/>
                  </a:moveTo>
                  <a:lnTo>
                    <a:pt x="406800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" y="0"/>
            <a:ext cx="10692130" cy="7560309"/>
            <a:chOff x="19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346001" y="3780002"/>
              <a:ext cx="5346001" cy="37800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0" y="0"/>
              <a:ext cx="5345811" cy="3780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46001" y="0"/>
              <a:ext cx="5346001" cy="37800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90" y="3780002"/>
              <a:ext cx="5345811" cy="37799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96996" y="1971001"/>
              <a:ext cx="4698365" cy="3564254"/>
            </a:xfrm>
            <a:custGeom>
              <a:avLst/>
              <a:gdLst/>
              <a:ahLst/>
              <a:cxnLst/>
              <a:rect l="l" t="t" r="r" b="b"/>
              <a:pathLst>
                <a:path w="4698365" h="3564254">
                  <a:moveTo>
                    <a:pt x="4697996" y="0"/>
                  </a:moveTo>
                  <a:lnTo>
                    <a:pt x="0" y="0"/>
                  </a:lnTo>
                  <a:lnTo>
                    <a:pt x="0" y="3564001"/>
                  </a:lnTo>
                  <a:lnTo>
                    <a:pt x="4697996" y="3564001"/>
                  </a:lnTo>
                  <a:lnTo>
                    <a:pt x="4697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173399" y="3375594"/>
            <a:ext cx="4377690" cy="2006600"/>
          </a:xfrm>
          <a:prstGeom prst="rect">
            <a:avLst/>
          </a:prstGeom>
        </p:spPr>
        <p:txBody>
          <a:bodyPr vert="horz" wrap="square" lIns="0" tIns="38100" rIns="0" bIns="0" rtlCol="0">
            <a:noAutofit/>
          </a:bodyPr>
          <a:lstStyle/>
          <a:p>
            <a:pPr marL="12700" rtl="0">
              <a:spcBef>
                <a:spcPts val="30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Підтримка наявних жителів</a:t>
            </a:r>
            <a:endParaRPr sz="1200" dirty="0">
              <a:latin typeface="Arial"/>
              <a:cs typeface="Arial"/>
            </a:endParaRPr>
          </a:p>
          <a:p>
            <a:pPr marL="12700" rtl="0">
              <a:spcBef>
                <a:spcPts val="200"/>
              </a:spcBef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під загрозою через занепад видобутку та </a:t>
            </a:r>
            <a:r>
              <a:rPr lang="uk-UA" sz="1200" b="1" spc="-10" dirty="0" smtClean="0">
                <a:solidFill>
                  <a:srgbClr val="231F20"/>
                </a:solidFill>
                <a:latin typeface="Arial"/>
                <a:cs typeface="Arial"/>
              </a:rPr>
              <a:t>перехід</a:t>
            </a:r>
            <a:endParaRPr sz="1200" dirty="0">
              <a:latin typeface="Arial"/>
              <a:cs typeface="Arial"/>
            </a:endParaRPr>
          </a:p>
          <a:p>
            <a:pPr marL="12700" rtl="0">
              <a:spcBef>
                <a:spcPts val="140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Мотивація нових мешканців приїхати (повернутися)</a:t>
            </a:r>
            <a:endParaRPr sz="1200" dirty="0">
              <a:latin typeface="Arial"/>
              <a:cs typeface="Arial"/>
            </a:endParaRPr>
          </a:p>
          <a:p>
            <a:pPr marL="12700" marR="760730" rtl="0">
              <a:spcBef>
                <a:spcPts val="120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Забезпечення інвестицій у нові сегменти економіки</a:t>
            </a:r>
            <a:endParaRPr sz="1200" dirty="0">
              <a:latin typeface="Arial"/>
              <a:cs typeface="Arial"/>
            </a:endParaRPr>
          </a:p>
          <a:p>
            <a:pPr marL="12700" rtl="0">
              <a:spcBef>
                <a:spcPts val="1400"/>
              </a:spcBef>
            </a:pPr>
            <a:r>
              <a:rPr lang="uk" sz="12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/>
            </a:r>
            <a:br>
              <a:rPr lang="uk" sz="12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uk" sz="12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Зміна </a:t>
            </a: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іміджу регіону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73399" y="3830408"/>
            <a:ext cx="4377690" cy="1498600"/>
            <a:chOff x="3173399" y="3830408"/>
            <a:chExt cx="4377690" cy="1498600"/>
          </a:xfrm>
        </p:grpSpPr>
        <p:sp>
          <p:nvSpPr>
            <p:cNvPr id="10" name="object 10"/>
            <p:cNvSpPr/>
            <p:nvPr/>
          </p:nvSpPr>
          <p:spPr>
            <a:xfrm>
              <a:off x="3173399" y="3833583"/>
              <a:ext cx="4377690" cy="0"/>
            </a:xfrm>
            <a:custGeom>
              <a:avLst/>
              <a:gdLst/>
              <a:ahLst/>
              <a:cxnLst/>
              <a:rect l="l" t="t" r="r" b="b"/>
              <a:pathLst>
                <a:path w="4377690">
                  <a:moveTo>
                    <a:pt x="0" y="0"/>
                  </a:moveTo>
                  <a:lnTo>
                    <a:pt x="4377601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73399" y="4255300"/>
              <a:ext cx="4377690" cy="0"/>
            </a:xfrm>
            <a:custGeom>
              <a:avLst/>
              <a:gdLst/>
              <a:ahLst/>
              <a:cxnLst/>
              <a:rect l="l" t="t" r="r" b="b"/>
              <a:pathLst>
                <a:path w="4377690">
                  <a:moveTo>
                    <a:pt x="0" y="0"/>
                  </a:moveTo>
                  <a:lnTo>
                    <a:pt x="4377601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73399" y="4901590"/>
              <a:ext cx="4377690" cy="0"/>
            </a:xfrm>
            <a:custGeom>
              <a:avLst/>
              <a:gdLst/>
              <a:ahLst/>
              <a:cxnLst/>
              <a:rect l="l" t="t" r="r" b="b"/>
              <a:pathLst>
                <a:path w="4377690">
                  <a:moveTo>
                    <a:pt x="0" y="0"/>
                  </a:moveTo>
                  <a:lnTo>
                    <a:pt x="4377601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73399" y="5325795"/>
              <a:ext cx="4377690" cy="0"/>
            </a:xfrm>
            <a:custGeom>
              <a:avLst/>
              <a:gdLst/>
              <a:ahLst/>
              <a:cxnLst/>
              <a:rect l="l" t="t" r="r" b="b"/>
              <a:pathLst>
                <a:path w="4377690">
                  <a:moveTo>
                    <a:pt x="0" y="0"/>
                  </a:moveTo>
                  <a:lnTo>
                    <a:pt x="4377601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52775" y="2003184"/>
            <a:ext cx="5881701" cy="13817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7200" b="1" i="0" u="none" strike="noStrike" spc="45" dirty="0">
                <a:solidFill>
                  <a:srgbClr val="40AD49"/>
                </a:solidFill>
              </a:rPr>
              <a:t>Конкурси</a:t>
            </a:r>
            <a:endParaRPr sz="72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83990" y="1595996"/>
            <a:ext cx="5655183" cy="56520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11608" y="6372225"/>
            <a:ext cx="589521" cy="15634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Бржезова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1662" y="6813649"/>
            <a:ext cx="334010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Ровна</a:t>
            </a:r>
            <a:endParaRPr sz="7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43990" y="5188435"/>
            <a:ext cx="29908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Локет</a:t>
            </a:r>
            <a:endParaRPr sz="7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5621" y="3642985"/>
            <a:ext cx="463550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Крайкова</a:t>
            </a:r>
            <a:endParaRPr sz="7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7880" y="2824568"/>
            <a:ext cx="27622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Олові</a:t>
            </a:r>
            <a:endParaRPr sz="7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34785" y="3752917"/>
            <a:ext cx="596743" cy="14131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dirty="0">
                <a:latin typeface="Tahoma"/>
                <a:cs typeface="Tahoma"/>
              </a:rPr>
              <a:t>ви Костел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52320" y="2509694"/>
            <a:ext cx="66865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Їндржиховіце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2002" y="5944177"/>
            <a:ext cx="863215" cy="126342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dirty="0">
                <a:latin typeface="Tahoma"/>
                <a:cs typeface="Tahoma"/>
              </a:rPr>
              <a:t>Горні Славков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4593" y="4937010"/>
            <a:ext cx="717700" cy="113717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spc="-10" dirty="0">
                <a:latin typeface="Tahoma"/>
                <a:cs typeface="Tahoma"/>
              </a:rPr>
              <a:t>І</a:t>
            </a:r>
            <a:r>
              <a:rPr lang="uk" sz="700" b="1" i="0" u="none" strike="noStrike" spc="-10" dirty="0" smtClean="0">
                <a:latin typeface="Tahoma"/>
                <a:cs typeface="Tahoma"/>
              </a:rPr>
              <a:t>лхостов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7407" y="1964937"/>
            <a:ext cx="370840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Ротава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1689" y="3250237"/>
            <a:ext cx="27622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20" dirty="0">
                <a:latin typeface="Tahoma"/>
                <a:cs typeface="Tahoma"/>
              </a:rPr>
              <a:t>Нова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22817" y="2811932"/>
            <a:ext cx="48196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Татровіце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10108" y="5440324"/>
            <a:ext cx="299720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Сітіце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26732" y="4376852"/>
            <a:ext cx="1072153" cy="14329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dirty="0">
                <a:latin typeface="Tahoma"/>
                <a:cs typeface="Tahoma"/>
              </a:rPr>
              <a:t>Краловське Поржичі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1417" y="5423028"/>
            <a:ext cx="40957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Дасніце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93948" y="2584299"/>
            <a:ext cx="573521" cy="14514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Смольне</a:t>
            </a:r>
            <a:endParaRPr sz="7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52378" y="5812225"/>
            <a:ext cx="1249045" cy="346710"/>
          </a:xfrm>
          <a:prstGeom prst="rect">
            <a:avLst/>
          </a:prstGeom>
        </p:spPr>
        <p:txBody>
          <a:bodyPr vert="horz" wrap="square" lIns="0" tIns="42545" rIns="0" bIns="0" rtlCol="0">
            <a:noAutofit/>
          </a:bodyPr>
          <a:lstStyle/>
          <a:p>
            <a:pPr marL="193675" marR="5080" indent="709295" rtl="0">
              <a:lnSpc>
                <a:spcPct val="75700"/>
              </a:lnSpc>
              <a:spcBef>
                <a:spcPts val="335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Шабіна Лібавські Удолі</a:t>
            </a:r>
            <a:endParaRPr sz="75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25"/>
              </a:spcBef>
            </a:pPr>
            <a:r>
              <a:rPr lang="uk" sz="700" b="1" i="0" u="none" strike="noStrike">
                <a:latin typeface="Tahoma"/>
                <a:cs typeface="Tahoma"/>
              </a:rPr>
              <a:t>Кіншперк над Огржі</a:t>
            </a:r>
            <a:endParaRPr sz="7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06978" y="4603144"/>
            <a:ext cx="573405" cy="252729"/>
          </a:xfrm>
          <a:prstGeom prst="rect">
            <a:avLst/>
          </a:prstGeom>
        </p:spPr>
        <p:txBody>
          <a:bodyPr vert="horz" wrap="square" lIns="0" tIns="26670" rIns="0" bIns="0" rtlCol="0">
            <a:noAutofit/>
          </a:bodyPr>
          <a:lstStyle/>
          <a:p>
            <a:pPr marL="299720" rtl="0">
              <a:lnSpc>
                <a:spcPct val="100000"/>
              </a:lnSpc>
              <a:spcBef>
                <a:spcPts val="2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Хабартов</a:t>
            </a:r>
            <a:endParaRPr sz="50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170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Хабартов</a:t>
            </a:r>
            <a:endParaRPr sz="7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8577" y="4943125"/>
            <a:ext cx="333231" cy="98228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 dirty="0">
                <a:solidFill>
                  <a:srgbClr val="3B62AE"/>
                </a:solidFill>
                <a:latin typeface="Tahoma"/>
                <a:cs typeface="Tahoma"/>
              </a:rPr>
              <a:t>Соколов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31452" y="4922924"/>
            <a:ext cx="161925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Літов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93948" y="3187677"/>
            <a:ext cx="462280" cy="238760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200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Божічани</a:t>
            </a:r>
            <a:endParaRPr sz="750">
              <a:latin typeface="Tahoma"/>
              <a:cs typeface="Tahoma"/>
            </a:endParaRPr>
          </a:p>
          <a:p>
            <a:pPr marL="55880" algn="ctr" rtl="0">
              <a:lnSpc>
                <a:spcPct val="100000"/>
              </a:lnSpc>
              <a:spcBef>
                <a:spcPts val="75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Божічани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66862" y="3603232"/>
            <a:ext cx="405765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Дольні Ходов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18219" y="3528722"/>
            <a:ext cx="180975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Боучі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02105" y="4499914"/>
            <a:ext cx="472440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Краловське Поржичі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04555" y="3590739"/>
            <a:ext cx="813674" cy="238760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/>
          <a:p>
            <a:pPr marL="50800" rtl="0">
              <a:lnSpc>
                <a:spcPct val="100000"/>
              </a:lnSpc>
              <a:spcBef>
                <a:spcPts val="200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Вінтиржов</a:t>
            </a:r>
            <a:endParaRPr sz="750" dirty="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75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Вінтиржов у Соколова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15066" y="4141853"/>
            <a:ext cx="391160" cy="238760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00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Єнішов</a:t>
            </a:r>
            <a:endParaRPr sz="750">
              <a:latin typeface="Tahoma"/>
              <a:cs typeface="Tahoma"/>
            </a:endParaRPr>
          </a:p>
          <a:p>
            <a:pPr marL="164465" rtl="0">
              <a:lnSpc>
                <a:spcPct val="100000"/>
              </a:lnSpc>
              <a:spcBef>
                <a:spcPts val="75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Єнішов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09975" y="2717511"/>
            <a:ext cx="281940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Татровіце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19469" y="3792018"/>
            <a:ext cx="360045" cy="232410"/>
          </a:xfrm>
          <a:prstGeom prst="rect">
            <a:avLst/>
          </a:prstGeom>
        </p:spPr>
        <p:txBody>
          <a:bodyPr vert="horz" wrap="square" lIns="0" tIns="18415" rIns="0" bIns="0" rtlCol="0">
            <a:noAutofit/>
          </a:bodyPr>
          <a:lstStyle/>
          <a:p>
            <a:pPr marL="12065" algn="ctr" rtl="0">
              <a:lnSpc>
                <a:spcPct val="100000"/>
              </a:lnSpc>
              <a:spcBef>
                <a:spcPts val="145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Мірова</a:t>
            </a:r>
            <a:endParaRPr sz="500">
              <a:latin typeface="Tahoma"/>
              <a:cs typeface="Tahoma"/>
            </a:endParaRPr>
          </a:p>
          <a:p>
            <a:pPr algn="ctr" rtl="0">
              <a:lnSpc>
                <a:spcPct val="100000"/>
              </a:lnSpc>
              <a:spcBef>
                <a:spcPts val="75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Мірова</a:t>
            </a:r>
            <a:endParaRPr sz="7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78194" y="3404968"/>
            <a:ext cx="761135" cy="31877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dirty="0">
                <a:latin typeface="Tahoma"/>
                <a:cs typeface="Tahoma"/>
              </a:rPr>
              <a:t>Дольні Ниви</a:t>
            </a:r>
            <a:endParaRPr sz="750" dirty="0">
              <a:latin typeface="Tahoma"/>
              <a:cs typeface="Tahoma"/>
            </a:endParaRPr>
          </a:p>
          <a:p>
            <a:pPr marL="164465" rtl="0">
              <a:lnSpc>
                <a:spcPct val="100000"/>
              </a:lnSpc>
              <a:spcBef>
                <a:spcPts val="785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Дольні Ниви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69656" y="4712718"/>
            <a:ext cx="919461" cy="10062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Нове Седло у Локте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84350" y="4476101"/>
            <a:ext cx="721695" cy="321945"/>
          </a:xfrm>
          <a:prstGeom prst="rect">
            <a:avLst/>
          </a:prstGeom>
        </p:spPr>
        <p:txBody>
          <a:bodyPr vert="horz" wrap="square" lIns="0" tIns="20320" rIns="0" bIns="0" rtlCol="0">
            <a:noAutofit/>
          </a:bodyPr>
          <a:lstStyle/>
          <a:p>
            <a:pPr marL="243840" algn="ctr" rtl="0">
              <a:lnSpc>
                <a:spcPct val="100000"/>
              </a:lnSpc>
              <a:spcBef>
                <a:spcPts val="160"/>
              </a:spcBef>
            </a:pPr>
            <a:r>
              <a:rPr lang="uk" sz="500" b="0" i="0" u="none" strike="noStrike" spc="-10" dirty="0">
                <a:solidFill>
                  <a:srgbClr val="3B62AE"/>
                </a:solidFill>
                <a:latin typeface="Tahoma"/>
                <a:cs typeface="Tahoma"/>
              </a:rPr>
              <a:t>Сватава</a:t>
            </a:r>
            <a:endParaRPr sz="500" dirty="0">
              <a:latin typeface="Tahoma"/>
              <a:cs typeface="Tahoma"/>
            </a:endParaRPr>
          </a:p>
          <a:p>
            <a:pPr marL="199390" algn="ctr" rtl="0">
              <a:lnSpc>
                <a:spcPct val="100000"/>
              </a:lnSpc>
              <a:spcBef>
                <a:spcPts val="90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Сватава</a:t>
            </a:r>
            <a:endParaRPr sz="750" dirty="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8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Чіста у Сватави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08381" y="3991130"/>
            <a:ext cx="593725" cy="286385"/>
          </a:xfrm>
          <a:prstGeom prst="rect">
            <a:avLst/>
          </a:prstGeom>
        </p:spPr>
        <p:txBody>
          <a:bodyPr vert="horz" wrap="square" lIns="0" tIns="53975" rIns="0" bIns="0" rtlCol="0">
            <a:noAutofit/>
          </a:bodyPr>
          <a:lstStyle/>
          <a:p>
            <a:pPr marL="18415" rtl="0">
              <a:lnSpc>
                <a:spcPct val="100000"/>
              </a:lnSpc>
              <a:spcBef>
                <a:spcPts val="425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Ломніце</a:t>
            </a:r>
            <a:endParaRPr sz="75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225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Ломніце у Соколова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69266" y="3863621"/>
            <a:ext cx="447040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Тін у Ломніце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7411" y="4021133"/>
            <a:ext cx="703720" cy="26882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Йозефов</a:t>
            </a:r>
            <a:endParaRPr sz="750" dirty="0">
              <a:latin typeface="Tahoma"/>
              <a:cs typeface="Tahoma"/>
            </a:endParaRPr>
          </a:p>
          <a:p>
            <a:pPr marL="52069" rtl="0">
              <a:lnSpc>
                <a:spcPct val="100000"/>
              </a:lnSpc>
              <a:spcBef>
                <a:spcPts val="580"/>
              </a:spcBef>
            </a:pPr>
            <a:r>
              <a:rPr lang="uk" sz="500" b="0" i="0" u="none" strike="noStrike" spc="-10" dirty="0">
                <a:solidFill>
                  <a:srgbClr val="3B62AE"/>
                </a:solidFill>
                <a:latin typeface="Tahoma"/>
                <a:cs typeface="Tahoma"/>
              </a:rPr>
              <a:t>Радванов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50945" y="5306112"/>
            <a:ext cx="646387" cy="72954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Дольні Рихнов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31495" y="3287650"/>
            <a:ext cx="322580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Горні Ніви</a:t>
            </a:r>
            <a:endParaRPr sz="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17298" y="3238653"/>
            <a:ext cx="433705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Горні Розмишль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74442" y="4111368"/>
            <a:ext cx="304800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Хранішов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57315" y="4573537"/>
            <a:ext cx="712278" cy="250190"/>
          </a:xfrm>
          <a:prstGeom prst="rect">
            <a:avLst/>
          </a:prstGeom>
        </p:spPr>
        <p:txBody>
          <a:bodyPr vert="horz" wrap="square" lIns="0" tIns="32384" rIns="0" bIns="0" rtlCol="0">
            <a:noAutofit/>
          </a:bodyPr>
          <a:lstStyle/>
          <a:p>
            <a:pPr marL="68580" rtl="0">
              <a:lnSpc>
                <a:spcPct val="100000"/>
              </a:lnSpc>
              <a:spcBef>
                <a:spcPts val="254"/>
              </a:spcBef>
            </a:pPr>
            <a:r>
              <a:rPr lang="uk" sz="700" b="1" i="0" u="none" strike="noStrike" spc="-20" dirty="0">
                <a:latin typeface="Tahoma"/>
                <a:cs typeface="Tahoma"/>
              </a:rPr>
              <a:t>Гори</a:t>
            </a:r>
            <a:endParaRPr sz="750" dirty="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Гори у Женісова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564449" y="3201246"/>
            <a:ext cx="417195" cy="220979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22225" algn="ctr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 spc="-10">
                <a:solidFill>
                  <a:srgbClr val="3B62AE"/>
                </a:solidFill>
                <a:latin typeface="Tahoma"/>
                <a:cs typeface="Tahoma"/>
              </a:rPr>
              <a:t>Врешова</a:t>
            </a:r>
            <a:endParaRPr sz="500">
              <a:latin typeface="Tahoma"/>
              <a:cs typeface="Tahoma"/>
            </a:endParaRPr>
          </a:p>
          <a:p>
            <a:pPr algn="ctr" rtl="0">
              <a:lnSpc>
                <a:spcPct val="100000"/>
              </a:lnSpc>
              <a:spcBef>
                <a:spcPts val="25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Врешова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97197" y="5278982"/>
            <a:ext cx="1603375" cy="14287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38100" rtl="0">
              <a:lnSpc>
                <a:spcPct val="100000"/>
              </a:lnSpc>
              <a:spcBef>
                <a:spcPts val="114"/>
              </a:spcBef>
            </a:pPr>
            <a:r>
              <a:rPr lang="uk" sz="1100" b="1" i="0" u="none" strike="noStrike" baseline="11111">
                <a:latin typeface="Tahoma"/>
                <a:cs typeface="Tahoma"/>
              </a:rPr>
              <a:t>Качержов</a:t>
            </a:r>
            <a:r>
              <a:rPr lang="uk" sz="700" b="1" i="0" u="none" strike="noStrike">
                <a:latin typeface="Tahoma"/>
                <a:cs typeface="Tahoma"/>
              </a:rPr>
              <a:t>Хлум Свате Марі </a:t>
            </a:r>
            <a:r>
              <a:rPr lang="uk" sz="700" b="0" i="0" u="none" strike="noStrike" spc="-15" baseline="16666">
                <a:solidFill>
                  <a:srgbClr val="3B62AE"/>
                </a:solidFill>
                <a:latin typeface="Tahoma"/>
                <a:cs typeface="Tahoma"/>
              </a:rPr>
              <a:t>Главно</a:t>
            </a:r>
            <a:endParaRPr sz="750" baseline="16666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52009" y="4319289"/>
            <a:ext cx="763270" cy="220979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318135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Лучки у Локте</a:t>
            </a:r>
            <a:endParaRPr sz="500">
              <a:latin typeface="Tahoma"/>
              <a:cs typeface="Tahoma"/>
            </a:endParaRPr>
          </a:p>
          <a:p>
            <a:pPr marL="12700" rtl="0">
              <a:lnSpc>
                <a:spcPct val="100000"/>
              </a:lnSpc>
              <a:spcBef>
                <a:spcPts val="25"/>
              </a:spcBef>
            </a:pPr>
            <a:r>
              <a:rPr lang="uk" sz="700" b="1" i="0" u="none" strike="noStrike">
                <a:latin typeface="Tahoma"/>
                <a:cs typeface="Tahoma"/>
              </a:rPr>
              <a:t>Нове Седло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66570" y="4852775"/>
            <a:ext cx="1069340" cy="531495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28575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Тешовіце</a:t>
            </a:r>
            <a:endParaRPr sz="750">
              <a:latin typeface="Tahoma"/>
              <a:cs typeface="Tahoma"/>
            </a:endParaRPr>
          </a:p>
          <a:p>
            <a:pPr marL="409575" rtl="0">
              <a:lnSpc>
                <a:spcPct val="100000"/>
              </a:lnSpc>
              <a:spcBef>
                <a:spcPts val="685"/>
              </a:spcBef>
            </a:pPr>
            <a:r>
              <a:rPr lang="uk" sz="700" b="1" i="0" u="none" strike="noStrike">
                <a:latin typeface="Tahoma"/>
                <a:cs typeface="Tahoma"/>
              </a:rPr>
              <a:t>Старе Седло</a:t>
            </a:r>
            <a:endParaRPr sz="750">
              <a:latin typeface="Tahoma"/>
              <a:cs typeface="Tahoma"/>
            </a:endParaRPr>
          </a:p>
          <a:p>
            <a:pPr marL="399415" rtl="0">
              <a:lnSpc>
                <a:spcPts val="575"/>
              </a:lnSpc>
              <a:spcBef>
                <a:spcPts val="2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Старе Седло у Соколова</a:t>
            </a:r>
            <a:endParaRPr sz="500">
              <a:latin typeface="Tahoma"/>
              <a:cs typeface="Tahoma"/>
            </a:endParaRPr>
          </a:p>
          <a:p>
            <a:pPr marL="12700" rtl="0">
              <a:lnSpc>
                <a:spcPts val="875"/>
              </a:lnSpc>
            </a:pPr>
            <a:r>
              <a:rPr lang="uk" sz="700" b="1" i="0" u="none" strike="noStrike" spc="-10">
                <a:latin typeface="Tahoma"/>
                <a:cs typeface="Tahoma"/>
              </a:rPr>
              <a:t>Соколов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76061" y="4465026"/>
            <a:ext cx="422909" cy="10350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Горні Частков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85821" y="2617567"/>
            <a:ext cx="786974" cy="28194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uk" sz="700" b="1" i="0" u="none" strike="noStrike" spc="-10" dirty="0">
                <a:latin typeface="Tahoma"/>
                <a:cs typeface="Tahoma"/>
              </a:rPr>
              <a:t>Чернава</a:t>
            </a:r>
            <a:endParaRPr sz="750" dirty="0">
              <a:latin typeface="Tahoma"/>
              <a:cs typeface="Tahoma"/>
            </a:endParaRPr>
          </a:p>
          <a:p>
            <a:pPr marL="140970" rtl="0">
              <a:lnSpc>
                <a:spcPct val="100000"/>
              </a:lnSpc>
              <a:spcBef>
                <a:spcPts val="495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Раєць у Чернави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056251" y="5032487"/>
            <a:ext cx="1556441" cy="98658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38100" rtl="0">
              <a:lnSpc>
                <a:spcPct val="100000"/>
              </a:lnSpc>
              <a:spcBef>
                <a:spcPts val="110"/>
              </a:spcBef>
            </a:pPr>
            <a:r>
              <a:rPr lang="uk" sz="500" dirty="0" smtClean="0">
                <a:solidFill>
                  <a:srgbClr val="3B62AE"/>
                </a:solidFill>
                <a:latin typeface="Tahoma"/>
                <a:cs typeface="Tahoma"/>
              </a:rPr>
              <a:t>А</a:t>
            </a:r>
            <a:r>
              <a:rPr lang="uk" sz="500" b="0" i="0" u="none" strike="noStrike" dirty="0" smtClean="0">
                <a:solidFill>
                  <a:srgbClr val="3B62AE"/>
                </a:solidFill>
                <a:latin typeface="Tahoma"/>
                <a:cs typeface="Tahoma"/>
              </a:rPr>
              <a:t>ержов </a:t>
            </a: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у Киншперка над Огрі</a:t>
            </a:r>
            <a:r>
              <a:rPr lang="uk" sz="700" b="0" i="0" u="none" strike="noStrike" baseline="-16666" dirty="0">
                <a:solidFill>
                  <a:srgbClr val="3B62AE"/>
                </a:solidFill>
                <a:latin typeface="Tahoma"/>
                <a:cs typeface="Tahoma"/>
              </a:rPr>
              <a:t>Хлум</a:t>
            </a:r>
            <a:r>
              <a:rPr lang="uk" sz="700" b="0" i="0" u="none" strike="noStrike" spc="37" baseline="-16666" dirty="0">
                <a:solidFill>
                  <a:srgbClr val="3B62AE"/>
                </a:solidFill>
                <a:latin typeface="Tahoma"/>
                <a:cs typeface="Tahoma"/>
              </a:rPr>
              <a:t> </a:t>
            </a:r>
            <a:r>
              <a:rPr lang="uk" sz="700" b="0" i="0" u="none" strike="noStrike" baseline="-16666" dirty="0">
                <a:solidFill>
                  <a:srgbClr val="3B62AE"/>
                </a:solidFill>
                <a:latin typeface="Tahoma"/>
                <a:cs typeface="Tahoma"/>
              </a:rPr>
              <a:t>Сватек</a:t>
            </a:r>
            <a:r>
              <a:rPr lang="uk" sz="700" b="0" i="0" u="none" strike="noStrike" spc="30" baseline="-16666" dirty="0">
                <a:solidFill>
                  <a:srgbClr val="3B62AE"/>
                </a:solidFill>
                <a:latin typeface="Tahoma"/>
                <a:cs typeface="Tahoma"/>
              </a:rPr>
              <a:t> </a:t>
            </a:r>
            <a:r>
              <a:rPr lang="uk" sz="700" b="0" i="0" u="none" strike="noStrike" spc="-30" baseline="-16666" dirty="0">
                <a:solidFill>
                  <a:srgbClr val="3B62AE"/>
                </a:solidFill>
                <a:latin typeface="Tahoma"/>
                <a:cs typeface="Tahoma"/>
              </a:rPr>
              <a:t>Марі</a:t>
            </a:r>
            <a:endParaRPr sz="750" baseline="-16666" dirty="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67563" y="3358339"/>
            <a:ext cx="504825" cy="265430"/>
          </a:xfrm>
          <a:prstGeom prst="rect">
            <a:avLst/>
          </a:prstGeom>
        </p:spPr>
        <p:txBody>
          <a:bodyPr vert="horz" wrap="square" lIns="0" tIns="3175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5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Стара Ходовська</a:t>
            </a:r>
            <a:endParaRPr sz="500">
              <a:latin typeface="Tahoma"/>
              <a:cs typeface="Tahoma"/>
            </a:endParaRPr>
          </a:p>
          <a:p>
            <a:pPr marL="122555" rtl="0">
              <a:lnSpc>
                <a:spcPct val="100000"/>
              </a:lnSpc>
              <a:spcBef>
                <a:spcPts val="234"/>
              </a:spcBef>
            </a:pPr>
            <a:r>
              <a:rPr lang="uk" sz="700" b="1" i="0" u="none" strike="noStrike" spc="-10">
                <a:latin typeface="Tahoma"/>
                <a:cs typeface="Tahoma"/>
              </a:rPr>
              <a:t>Ходов</a:t>
            </a:r>
            <a:endParaRPr sz="75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14015" y="5063635"/>
            <a:ext cx="836930" cy="220979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38100" rtl="0">
              <a:lnSpc>
                <a:spcPct val="100000"/>
              </a:lnSpc>
              <a:spcBef>
                <a:spcPts val="110"/>
              </a:spcBef>
            </a:pPr>
            <a:r>
              <a:rPr lang="uk" sz="500" b="0" i="0" u="none" strike="noStrike">
                <a:solidFill>
                  <a:srgbClr val="3B62AE"/>
                </a:solidFill>
                <a:latin typeface="Tahoma"/>
                <a:cs typeface="Tahoma"/>
              </a:rPr>
              <a:t>Буковани у Соколова</a:t>
            </a:r>
            <a:endParaRPr sz="500">
              <a:latin typeface="Tahoma"/>
              <a:cs typeface="Tahoma"/>
            </a:endParaRPr>
          </a:p>
          <a:p>
            <a:pPr marL="120014" rtl="0">
              <a:lnSpc>
                <a:spcPct val="100000"/>
              </a:lnSpc>
              <a:spcBef>
                <a:spcPts val="25"/>
              </a:spcBef>
            </a:pPr>
            <a:r>
              <a:rPr lang="uk" sz="700" b="1" i="0" u="none" strike="noStrike">
                <a:latin typeface="Tahoma"/>
                <a:cs typeface="Tahoma"/>
              </a:rPr>
              <a:t>Буковани </a:t>
            </a:r>
            <a:r>
              <a:rPr lang="uk" sz="700" b="0" i="0" u="none" strike="noStrike" spc="-15" baseline="38888">
                <a:solidFill>
                  <a:srgbClr val="3B62AE"/>
                </a:solidFill>
                <a:latin typeface="Tahoma"/>
                <a:cs typeface="Tahoma"/>
              </a:rPr>
              <a:t>Сітіце</a:t>
            </a:r>
            <a:endParaRPr sz="750" baseline="38888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53073" y="5486719"/>
            <a:ext cx="1807540" cy="44069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347345" rtl="0">
              <a:lnSpc>
                <a:spcPct val="100000"/>
              </a:lnSpc>
              <a:spcBef>
                <a:spcPts val="114"/>
              </a:spcBef>
            </a:pPr>
            <a:r>
              <a:rPr lang="uk" sz="1100" b="1" i="0" u="none" strike="noStrike" baseline="-18518" dirty="0">
                <a:latin typeface="Tahoma"/>
                <a:cs typeface="Tahoma"/>
              </a:rPr>
              <a:t>Дольні</a:t>
            </a:r>
            <a:r>
              <a:rPr lang="uk" sz="1100" b="1" i="0" u="none" strike="noStrike" spc="97" baseline="-18518" dirty="0">
                <a:latin typeface="Tahoma"/>
                <a:cs typeface="Tahoma"/>
              </a:rPr>
              <a:t> </a:t>
            </a:r>
            <a:r>
              <a:rPr lang="uk" sz="1100" b="1" i="0" u="none" strike="noStrike" baseline="-18518" dirty="0">
                <a:latin typeface="Tahoma"/>
                <a:cs typeface="Tahoma"/>
              </a:rPr>
              <a:t>Рихнов</a:t>
            </a: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Вітков у Соколова</a:t>
            </a:r>
            <a:endParaRPr sz="5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84"/>
              </a:spcBef>
            </a:pPr>
            <a:endParaRPr sz="500" dirty="0">
              <a:latin typeface="Tahoma"/>
              <a:cs typeface="Tahoma"/>
            </a:endParaRPr>
          </a:p>
          <a:p>
            <a:pPr marL="38100" rtl="0">
              <a:lnSpc>
                <a:spcPct val="100000"/>
              </a:lnSpc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Тісова у Соколова</a:t>
            </a:r>
            <a:endParaRPr sz="500" dirty="0">
              <a:latin typeface="Tahoma"/>
              <a:cs typeface="Tahoma"/>
            </a:endParaRPr>
          </a:p>
          <a:p>
            <a:pPr marL="269875" rtl="0">
              <a:lnSpc>
                <a:spcPct val="100000"/>
              </a:lnSpc>
              <a:spcBef>
                <a:spcPts val="60"/>
              </a:spcBef>
            </a:pPr>
            <a:r>
              <a:rPr lang="uk" sz="500" b="0" i="0" u="none" strike="noStrike" dirty="0">
                <a:solidFill>
                  <a:srgbClr val="3B62AE"/>
                </a:solidFill>
                <a:latin typeface="Tahoma"/>
                <a:cs typeface="Tahoma"/>
              </a:rPr>
              <a:t>Бжезова у Соколова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95300" y="1655183"/>
            <a:ext cx="3407410" cy="1349375"/>
          </a:xfrm>
          <a:prstGeom prst="rect">
            <a:avLst/>
          </a:prstGeom>
        </p:spPr>
        <p:txBody>
          <a:bodyPr vert="horz" wrap="square" lIns="0" tIns="793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625"/>
              </a:spcBef>
            </a:pPr>
            <a:r>
              <a:rPr lang="uk" sz="2500" b="1" i="0" u="none" strike="noStrike" spc="45" dirty="0">
                <a:solidFill>
                  <a:srgbClr val="231F20"/>
                </a:solidFill>
                <a:latin typeface="Arial"/>
                <a:cs typeface="Arial"/>
              </a:rPr>
              <a:t>МЕМОРАНДУМ</a:t>
            </a:r>
            <a:endParaRPr sz="2500" dirty="0">
              <a:latin typeface="Arial"/>
              <a:cs typeface="Arial"/>
            </a:endParaRPr>
          </a:p>
          <a:p>
            <a:pPr marL="12700" marR="5080" algn="l" rtl="0">
              <a:lnSpc>
                <a:spcPct val="100899"/>
              </a:lnSpc>
              <a:spcBef>
                <a:spcPts val="359"/>
              </a:spcBef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про спільну позицію щодо підтримки переходу та розвитку </a:t>
            </a:r>
            <a:r>
              <a:rPr lang="uk" sz="18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Соколовська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57027" y="3695276"/>
            <a:ext cx="2383880" cy="894080"/>
          </a:xfrm>
          <a:prstGeom prst="rect">
            <a:avLst/>
          </a:prstGeom>
        </p:spPr>
        <p:txBody>
          <a:bodyPr vert="horz" wrap="square" lIns="0" tIns="2730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15"/>
              </a:spcBef>
            </a:pPr>
            <a:r>
              <a:rPr lang="uk" sz="16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20 муніципалітетів</a:t>
            </a:r>
            <a:endParaRPr sz="1600" dirty="0">
              <a:latin typeface="Arial"/>
              <a:cs typeface="Arial"/>
            </a:endParaRPr>
          </a:p>
          <a:p>
            <a:pPr marL="12700" marR="5080" rtl="0">
              <a:lnSpc>
                <a:spcPct val="105500"/>
              </a:lnSpc>
            </a:pPr>
            <a:r>
              <a:rPr lang="uk" sz="16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2</a:t>
            </a:r>
            <a:r>
              <a:rPr lang="uk" sz="1600" b="1" i="0" u="none" strike="noStrike" spc="-10" dirty="0">
                <a:solidFill>
                  <a:srgbClr val="40AD49"/>
                </a:solidFill>
                <a:latin typeface="Arial"/>
                <a:cs typeface="Arial"/>
              </a:rPr>
              <a:t> </a:t>
            </a:r>
            <a:r>
              <a:rPr lang="uk" sz="1600" b="1" i="0" u="none" strike="noStrike" spc="-10" dirty="0" smtClean="0">
                <a:solidFill>
                  <a:srgbClr val="40AD49"/>
                </a:solidFill>
                <a:latin typeface="Arial"/>
                <a:cs typeface="Arial"/>
              </a:rPr>
              <a:t>компанії</a:t>
            </a:r>
            <a:r>
              <a:rPr lang="uk" sz="1600" b="1" i="0" u="none" strike="noStrike" dirty="0" smtClean="0">
                <a:solidFill>
                  <a:srgbClr val="25408F"/>
                </a:solidFill>
                <a:latin typeface="Arial"/>
                <a:cs typeface="Arial"/>
              </a:rPr>
              <a:t> </a:t>
            </a:r>
            <a:r>
              <a:rPr lang="uk" sz="1600" b="1" i="0" u="none" strike="noStrike" dirty="0">
                <a:solidFill>
                  <a:srgbClr val="25408F"/>
                </a:solidFill>
                <a:latin typeface="Arial"/>
                <a:cs typeface="Arial"/>
              </a:rPr>
              <a:t>Карловарський край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-139700" y="291960"/>
            <a:ext cx="10242729" cy="66548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273431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dirty="0">
                <a:latin typeface="Arial"/>
              </a:rPr>
              <a:t>Карловарський край</a:t>
            </a:r>
            <a:endParaRPr sz="4350" dirty="0"/>
          </a:p>
        </p:txBody>
      </p:sp>
      <p:sp>
        <p:nvSpPr>
          <p:cNvPr id="55" name="object 55"/>
          <p:cNvSpPr txBox="1"/>
          <p:nvPr/>
        </p:nvSpPr>
        <p:spPr>
          <a:xfrm>
            <a:off x="685800" y="933525"/>
            <a:ext cx="9982200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Райони, на які впливає видобуток корисних копалин = Технічна допомога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4554004" y="2922346"/>
            <a:ext cx="4987290" cy="2915920"/>
            <a:chOff x="4554004" y="2922346"/>
            <a:chExt cx="4987290" cy="2915920"/>
          </a:xfrm>
        </p:grpSpPr>
        <p:pic>
          <p:nvPicPr>
            <p:cNvPr id="57" name="object 5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212804" y="4842002"/>
              <a:ext cx="209651" cy="20965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54004" y="5109184"/>
              <a:ext cx="209651" cy="20965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407973" y="3804348"/>
              <a:ext cx="209651" cy="20965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725168" y="3423183"/>
              <a:ext cx="209651" cy="20965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888503" y="4517999"/>
              <a:ext cx="209651" cy="20965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560005" y="4899533"/>
              <a:ext cx="209651" cy="20965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83248" y="4349648"/>
              <a:ext cx="209651" cy="20965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54495" y="4171048"/>
              <a:ext cx="209651" cy="20965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012002" y="4140009"/>
              <a:ext cx="209651" cy="20965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035499" y="5383276"/>
              <a:ext cx="209651" cy="20965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142351" y="3632835"/>
              <a:ext cx="209651" cy="20965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331198" y="4470349"/>
              <a:ext cx="209651" cy="20965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754001" y="5241607"/>
              <a:ext cx="209651" cy="20965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925604" y="5568010"/>
              <a:ext cx="209651" cy="20965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626999" y="5628005"/>
              <a:ext cx="209651" cy="20965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06755" y="5173624"/>
              <a:ext cx="209651" cy="20965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836651" y="3527996"/>
              <a:ext cx="209651" cy="20965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829994" y="2922346"/>
              <a:ext cx="209651" cy="209651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2150554" y="3024009"/>
            <a:ext cx="7289165" cy="2712085"/>
            <a:chOff x="2150554" y="3024009"/>
            <a:chExt cx="7289165" cy="2712085"/>
          </a:xfrm>
        </p:grpSpPr>
        <p:sp>
          <p:nvSpPr>
            <p:cNvPr id="76" name="object 76"/>
            <p:cNvSpPr/>
            <p:nvPr/>
          </p:nvSpPr>
          <p:spPr>
            <a:xfrm>
              <a:off x="7221601" y="4500003"/>
              <a:ext cx="338455" cy="778510"/>
            </a:xfrm>
            <a:custGeom>
              <a:avLst/>
              <a:gdLst/>
              <a:ahLst/>
              <a:cxnLst/>
              <a:rect l="l" t="t" r="r" b="b"/>
              <a:pathLst>
                <a:path w="338454" h="778510">
                  <a:moveTo>
                    <a:pt x="209651" y="673620"/>
                  </a:moveTo>
                  <a:lnTo>
                    <a:pt x="201409" y="632828"/>
                  </a:lnTo>
                  <a:lnTo>
                    <a:pt x="178943" y="599503"/>
                  </a:lnTo>
                  <a:lnTo>
                    <a:pt x="145630" y="577037"/>
                  </a:lnTo>
                  <a:lnTo>
                    <a:pt x="104825" y="568794"/>
                  </a:lnTo>
                  <a:lnTo>
                    <a:pt x="64008" y="577037"/>
                  </a:lnTo>
                  <a:lnTo>
                    <a:pt x="30695" y="599503"/>
                  </a:lnTo>
                  <a:lnTo>
                    <a:pt x="8229" y="632828"/>
                  </a:lnTo>
                  <a:lnTo>
                    <a:pt x="0" y="673620"/>
                  </a:lnTo>
                  <a:lnTo>
                    <a:pt x="8229" y="714425"/>
                  </a:lnTo>
                  <a:lnTo>
                    <a:pt x="30695" y="747750"/>
                  </a:lnTo>
                  <a:lnTo>
                    <a:pt x="64008" y="770216"/>
                  </a:lnTo>
                  <a:lnTo>
                    <a:pt x="104825" y="778446"/>
                  </a:lnTo>
                  <a:lnTo>
                    <a:pt x="145630" y="770216"/>
                  </a:lnTo>
                  <a:lnTo>
                    <a:pt x="178943" y="747750"/>
                  </a:lnTo>
                  <a:lnTo>
                    <a:pt x="201409" y="714425"/>
                  </a:lnTo>
                  <a:lnTo>
                    <a:pt x="209651" y="673620"/>
                  </a:lnTo>
                  <a:close/>
                </a:path>
                <a:path w="338454" h="778510">
                  <a:moveTo>
                    <a:pt x="338404" y="104825"/>
                  </a:moveTo>
                  <a:lnTo>
                    <a:pt x="330161" y="64033"/>
                  </a:lnTo>
                  <a:lnTo>
                    <a:pt x="307695" y="30708"/>
                  </a:lnTo>
                  <a:lnTo>
                    <a:pt x="274383" y="8242"/>
                  </a:lnTo>
                  <a:lnTo>
                    <a:pt x="233578" y="0"/>
                  </a:lnTo>
                  <a:lnTo>
                    <a:pt x="192760" y="8242"/>
                  </a:lnTo>
                  <a:lnTo>
                    <a:pt x="159448" y="30708"/>
                  </a:lnTo>
                  <a:lnTo>
                    <a:pt x="136982" y="64033"/>
                  </a:lnTo>
                  <a:lnTo>
                    <a:pt x="128752" y="104825"/>
                  </a:lnTo>
                  <a:lnTo>
                    <a:pt x="136982" y="145630"/>
                  </a:lnTo>
                  <a:lnTo>
                    <a:pt x="159448" y="178955"/>
                  </a:lnTo>
                  <a:lnTo>
                    <a:pt x="192760" y="201422"/>
                  </a:lnTo>
                  <a:lnTo>
                    <a:pt x="233578" y="209651"/>
                  </a:lnTo>
                  <a:lnTo>
                    <a:pt x="274383" y="201422"/>
                  </a:lnTo>
                  <a:lnTo>
                    <a:pt x="307695" y="178955"/>
                  </a:lnTo>
                  <a:lnTo>
                    <a:pt x="330161" y="145630"/>
                  </a:lnTo>
                  <a:lnTo>
                    <a:pt x="338404" y="10482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011949" y="5004346"/>
              <a:ext cx="210185" cy="210185"/>
            </a:xfrm>
            <a:custGeom>
              <a:avLst/>
              <a:gdLst/>
              <a:ahLst/>
              <a:cxnLst/>
              <a:rect l="l" t="t" r="r" b="b"/>
              <a:pathLst>
                <a:path w="210184" h="210185">
                  <a:moveTo>
                    <a:pt x="104825" y="0"/>
                  </a:moveTo>
                  <a:lnTo>
                    <a:pt x="64020" y="8238"/>
                  </a:lnTo>
                  <a:lnTo>
                    <a:pt x="30700" y="30705"/>
                  </a:lnTo>
                  <a:lnTo>
                    <a:pt x="8236" y="64025"/>
                  </a:lnTo>
                  <a:lnTo>
                    <a:pt x="0" y="104825"/>
                  </a:lnTo>
                  <a:lnTo>
                    <a:pt x="8236" y="145625"/>
                  </a:lnTo>
                  <a:lnTo>
                    <a:pt x="30700" y="178946"/>
                  </a:lnTo>
                  <a:lnTo>
                    <a:pt x="64020" y="201412"/>
                  </a:lnTo>
                  <a:lnTo>
                    <a:pt x="104825" y="209651"/>
                  </a:lnTo>
                  <a:lnTo>
                    <a:pt x="145631" y="201412"/>
                  </a:lnTo>
                  <a:lnTo>
                    <a:pt x="178950" y="178946"/>
                  </a:lnTo>
                  <a:lnTo>
                    <a:pt x="201414" y="145625"/>
                  </a:lnTo>
                  <a:lnTo>
                    <a:pt x="209651" y="104825"/>
                  </a:lnTo>
                  <a:lnTo>
                    <a:pt x="201414" y="64025"/>
                  </a:lnTo>
                  <a:lnTo>
                    <a:pt x="178950" y="30705"/>
                  </a:lnTo>
                  <a:lnTo>
                    <a:pt x="145631" y="8238"/>
                  </a:lnTo>
                  <a:lnTo>
                    <a:pt x="104825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198322" y="4689881"/>
              <a:ext cx="210185" cy="210185"/>
            </a:xfrm>
            <a:custGeom>
              <a:avLst/>
              <a:gdLst/>
              <a:ahLst/>
              <a:cxnLst/>
              <a:rect l="l" t="t" r="r" b="b"/>
              <a:pathLst>
                <a:path w="210184" h="210185">
                  <a:moveTo>
                    <a:pt x="104825" y="0"/>
                  </a:moveTo>
                  <a:lnTo>
                    <a:pt x="64020" y="8238"/>
                  </a:lnTo>
                  <a:lnTo>
                    <a:pt x="30700" y="30705"/>
                  </a:lnTo>
                  <a:lnTo>
                    <a:pt x="8236" y="64025"/>
                  </a:lnTo>
                  <a:lnTo>
                    <a:pt x="0" y="104825"/>
                  </a:lnTo>
                  <a:lnTo>
                    <a:pt x="8236" y="145625"/>
                  </a:lnTo>
                  <a:lnTo>
                    <a:pt x="30700" y="178946"/>
                  </a:lnTo>
                  <a:lnTo>
                    <a:pt x="64020" y="201412"/>
                  </a:lnTo>
                  <a:lnTo>
                    <a:pt x="104825" y="209651"/>
                  </a:lnTo>
                  <a:lnTo>
                    <a:pt x="145631" y="201412"/>
                  </a:lnTo>
                  <a:lnTo>
                    <a:pt x="178950" y="178946"/>
                  </a:lnTo>
                  <a:lnTo>
                    <a:pt x="201414" y="145625"/>
                  </a:lnTo>
                  <a:lnTo>
                    <a:pt x="209651" y="104825"/>
                  </a:lnTo>
                  <a:lnTo>
                    <a:pt x="201414" y="64025"/>
                  </a:lnTo>
                  <a:lnTo>
                    <a:pt x="178950" y="30705"/>
                  </a:lnTo>
                  <a:lnTo>
                    <a:pt x="145631" y="8238"/>
                  </a:lnTo>
                  <a:lnTo>
                    <a:pt x="10482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836651" y="4899533"/>
              <a:ext cx="210185" cy="210185"/>
            </a:xfrm>
            <a:custGeom>
              <a:avLst/>
              <a:gdLst/>
              <a:ahLst/>
              <a:cxnLst/>
              <a:rect l="l" t="t" r="r" b="b"/>
              <a:pathLst>
                <a:path w="210184" h="210185">
                  <a:moveTo>
                    <a:pt x="104825" y="0"/>
                  </a:moveTo>
                  <a:lnTo>
                    <a:pt x="64020" y="8236"/>
                  </a:lnTo>
                  <a:lnTo>
                    <a:pt x="30700" y="30700"/>
                  </a:lnTo>
                  <a:lnTo>
                    <a:pt x="8236" y="64020"/>
                  </a:lnTo>
                  <a:lnTo>
                    <a:pt x="0" y="104825"/>
                  </a:lnTo>
                  <a:lnTo>
                    <a:pt x="8236" y="145625"/>
                  </a:lnTo>
                  <a:lnTo>
                    <a:pt x="30700" y="178946"/>
                  </a:lnTo>
                  <a:lnTo>
                    <a:pt x="64020" y="201412"/>
                  </a:lnTo>
                  <a:lnTo>
                    <a:pt x="104825" y="209651"/>
                  </a:lnTo>
                  <a:lnTo>
                    <a:pt x="145631" y="201412"/>
                  </a:lnTo>
                  <a:lnTo>
                    <a:pt x="178950" y="178946"/>
                  </a:lnTo>
                  <a:lnTo>
                    <a:pt x="201414" y="145625"/>
                  </a:lnTo>
                  <a:lnTo>
                    <a:pt x="209651" y="104825"/>
                  </a:lnTo>
                  <a:lnTo>
                    <a:pt x="201414" y="64020"/>
                  </a:lnTo>
                  <a:lnTo>
                    <a:pt x="178950" y="30700"/>
                  </a:lnTo>
                  <a:lnTo>
                    <a:pt x="145631" y="8236"/>
                  </a:lnTo>
                  <a:lnTo>
                    <a:pt x="104825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53996" y="3027184"/>
              <a:ext cx="5781040" cy="501015"/>
            </a:xfrm>
            <a:custGeom>
              <a:avLst/>
              <a:gdLst/>
              <a:ahLst/>
              <a:cxnLst/>
              <a:rect l="l" t="t" r="r" b="b"/>
              <a:pathLst>
                <a:path w="5781040" h="501014">
                  <a:moveTo>
                    <a:pt x="5780824" y="0"/>
                  </a:moveTo>
                  <a:lnTo>
                    <a:pt x="0" y="56832"/>
                  </a:lnTo>
                  <a:lnTo>
                    <a:pt x="5675998" y="500824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53742" y="3085592"/>
              <a:ext cx="6093460" cy="652145"/>
            </a:xfrm>
            <a:custGeom>
              <a:avLst/>
              <a:gdLst/>
              <a:ahLst/>
              <a:cxnLst/>
              <a:rect l="l" t="t" r="r" b="b"/>
              <a:pathLst>
                <a:path w="6093459" h="652145">
                  <a:moveTo>
                    <a:pt x="6093421" y="652068"/>
                  </a:moveTo>
                  <a:lnTo>
                    <a:pt x="0" y="0"/>
                  </a:lnTo>
                  <a:lnTo>
                    <a:pt x="4787722" y="579882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153742" y="3090710"/>
              <a:ext cx="5359400" cy="1185545"/>
            </a:xfrm>
            <a:custGeom>
              <a:avLst/>
              <a:gdLst/>
              <a:ahLst/>
              <a:cxnLst/>
              <a:rect l="l" t="t" r="r" b="b"/>
              <a:pathLst>
                <a:path w="5359400" h="1185545">
                  <a:moveTo>
                    <a:pt x="5359044" y="818476"/>
                  </a:moveTo>
                  <a:lnTo>
                    <a:pt x="0" y="0"/>
                  </a:lnTo>
                  <a:lnTo>
                    <a:pt x="4705565" y="1185176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153742" y="3096564"/>
              <a:ext cx="5840095" cy="1526540"/>
            </a:xfrm>
            <a:custGeom>
              <a:avLst/>
              <a:gdLst/>
              <a:ahLst/>
              <a:cxnLst/>
              <a:rect l="l" t="t" r="r" b="b"/>
              <a:pathLst>
                <a:path w="5840095" h="1526539">
                  <a:moveTo>
                    <a:pt x="5839574" y="1526273"/>
                  </a:moveTo>
                  <a:lnTo>
                    <a:pt x="0" y="0"/>
                  </a:lnTo>
                  <a:lnTo>
                    <a:pt x="5301424" y="1526273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153742" y="3093478"/>
              <a:ext cx="5149850" cy="1701800"/>
            </a:xfrm>
            <a:custGeom>
              <a:avLst/>
              <a:gdLst/>
              <a:ahLst/>
              <a:cxnLst/>
              <a:rect l="l" t="t" r="r" b="b"/>
              <a:pathLst>
                <a:path w="5149850" h="1701800">
                  <a:moveTo>
                    <a:pt x="4334319" y="1376883"/>
                  </a:moveTo>
                  <a:lnTo>
                    <a:pt x="0" y="0"/>
                  </a:lnTo>
                  <a:lnTo>
                    <a:pt x="5149392" y="1701228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153742" y="3093478"/>
              <a:ext cx="5464175" cy="2080260"/>
            </a:xfrm>
            <a:custGeom>
              <a:avLst/>
              <a:gdLst/>
              <a:ahLst/>
              <a:cxnLst/>
              <a:rect l="l" t="t" r="r" b="b"/>
              <a:pathLst>
                <a:path w="5464175" h="2080260">
                  <a:moveTo>
                    <a:pt x="5463870" y="1910880"/>
                  </a:moveTo>
                  <a:lnTo>
                    <a:pt x="0" y="0"/>
                  </a:lnTo>
                  <a:lnTo>
                    <a:pt x="5150332" y="2080158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166353" y="3093491"/>
              <a:ext cx="4645660" cy="2185035"/>
            </a:xfrm>
            <a:custGeom>
              <a:avLst/>
              <a:gdLst/>
              <a:ahLst/>
              <a:cxnLst/>
              <a:rect l="l" t="t" r="r" b="b"/>
              <a:pathLst>
                <a:path w="4645659" h="2185035">
                  <a:moveTo>
                    <a:pt x="4645215" y="2184971"/>
                  </a:moveTo>
                  <a:lnTo>
                    <a:pt x="0" y="0"/>
                  </a:lnTo>
                  <a:lnTo>
                    <a:pt x="3151251" y="1853349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153729" y="3093491"/>
              <a:ext cx="4578350" cy="2639695"/>
            </a:xfrm>
            <a:custGeom>
              <a:avLst/>
              <a:gdLst/>
              <a:ahLst/>
              <a:cxnLst/>
              <a:rect l="l" t="t" r="r" b="b"/>
              <a:pathLst>
                <a:path w="4578350" h="2639695">
                  <a:moveTo>
                    <a:pt x="4578070" y="2639352"/>
                  </a:moveTo>
                  <a:lnTo>
                    <a:pt x="0" y="0"/>
                  </a:lnTo>
                  <a:lnTo>
                    <a:pt x="3705072" y="2289797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164740" y="3093491"/>
              <a:ext cx="3865879" cy="2579370"/>
            </a:xfrm>
            <a:custGeom>
              <a:avLst/>
              <a:gdLst/>
              <a:ahLst/>
              <a:cxnLst/>
              <a:rect l="l" t="t" r="r" b="b"/>
              <a:pathLst>
                <a:path w="3865879" h="2579370">
                  <a:moveTo>
                    <a:pt x="3865664" y="2579357"/>
                  </a:moveTo>
                  <a:lnTo>
                    <a:pt x="0" y="0"/>
                  </a:lnTo>
                  <a:lnTo>
                    <a:pt x="2975559" y="2394635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153754" y="3093478"/>
              <a:ext cx="4963160" cy="2016125"/>
            </a:xfrm>
            <a:custGeom>
              <a:avLst/>
              <a:gdLst/>
              <a:ahLst/>
              <a:cxnLst/>
              <a:rect l="l" t="t" r="r" b="b"/>
              <a:pathLst>
                <a:path w="4963159" h="2016125">
                  <a:moveTo>
                    <a:pt x="4810391" y="1910880"/>
                  </a:moveTo>
                  <a:lnTo>
                    <a:pt x="0" y="0"/>
                  </a:lnTo>
                  <a:lnTo>
                    <a:pt x="4963020" y="2015705"/>
                  </a:lnTo>
                </a:path>
              </a:pathLst>
            </a:custGeom>
            <a:ln w="6350">
              <a:solidFill>
                <a:srgbClr val="40AD4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162771" y="3082442"/>
              <a:ext cx="2472690" cy="2159635"/>
            </a:xfrm>
            <a:custGeom>
              <a:avLst/>
              <a:gdLst/>
              <a:ahLst/>
              <a:cxnLst/>
              <a:rect l="l" t="t" r="r" b="b"/>
              <a:pathLst>
                <a:path w="2472690" h="2159635">
                  <a:moveTo>
                    <a:pt x="2472486" y="215916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83993" y="3093478"/>
              <a:ext cx="7252334" cy="1482090"/>
            </a:xfrm>
            <a:custGeom>
              <a:avLst/>
              <a:gdLst/>
              <a:ahLst/>
              <a:cxnLst/>
              <a:rect l="l" t="t" r="r" b="b"/>
              <a:pathLst>
                <a:path w="7252334" h="1482089">
                  <a:moveTo>
                    <a:pt x="7252030" y="148169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9995" y="10819"/>
            <a:ext cx="8376284" cy="7323455"/>
            <a:chOff x="1079995" y="10819"/>
            <a:chExt cx="8376284" cy="732345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79995" y="10819"/>
              <a:ext cx="8376005" cy="73233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126735" y="3966552"/>
              <a:ext cx="1096365" cy="631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72075" y="4074007"/>
              <a:ext cx="311924" cy="31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81688" y="4085170"/>
              <a:ext cx="209689" cy="2922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008" y="739671"/>
            <a:ext cx="9512660" cy="66548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263525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dirty="0">
                <a:latin typeface="Arial"/>
              </a:rPr>
              <a:t>Карловарський край</a:t>
            </a:r>
            <a:endParaRPr sz="4350" dirty="0"/>
          </a:p>
        </p:txBody>
      </p:sp>
      <p:sp>
        <p:nvSpPr>
          <p:cNvPr id="8" name="object 8"/>
          <p:cNvSpPr/>
          <p:nvPr/>
        </p:nvSpPr>
        <p:spPr>
          <a:xfrm>
            <a:off x="4719002" y="3654006"/>
            <a:ext cx="2094230" cy="266700"/>
          </a:xfrm>
          <a:custGeom>
            <a:avLst/>
            <a:gdLst/>
            <a:ahLst/>
            <a:cxnLst/>
            <a:rect l="l" t="t" r="r" b="b"/>
            <a:pathLst>
              <a:path w="2094229" h="266700">
                <a:moveTo>
                  <a:pt x="2094001" y="0"/>
                </a:moveTo>
                <a:lnTo>
                  <a:pt x="0" y="0"/>
                </a:lnTo>
                <a:lnTo>
                  <a:pt x="0" y="266395"/>
                </a:lnTo>
                <a:lnTo>
                  <a:pt x="2094001" y="266395"/>
                </a:lnTo>
                <a:lnTo>
                  <a:pt x="2094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59668" y="3590896"/>
            <a:ext cx="3162338" cy="27025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Чеська Республіка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7998" y="4116006"/>
            <a:ext cx="1323340" cy="216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noAutofit/>
          </a:bodyPr>
          <a:lstStyle/>
          <a:p>
            <a:pPr marL="134620" rtl="0">
              <a:lnSpc>
                <a:spcPts val="1565"/>
              </a:lnSpc>
            </a:pPr>
            <a:r>
              <a:rPr lang="uk" sz="1500" b="1" i="0" u="none" strike="noStrike" spc="-10" dirty="0">
                <a:solidFill>
                  <a:srgbClr val="ED1C24"/>
                </a:solidFill>
                <a:latin typeface="Arial"/>
                <a:cs typeface="Arial"/>
              </a:rPr>
              <a:t>Соколовськ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9899" y="1845528"/>
            <a:ext cx="2329815" cy="1042035"/>
          </a:xfrm>
          <a:prstGeom prst="rect">
            <a:avLst/>
          </a:prstGeom>
        </p:spPr>
        <p:txBody>
          <a:bodyPr vert="horz" wrap="square" lIns="0" tIns="533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42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Маленькі міста та села:</a:t>
            </a:r>
            <a:endParaRPr sz="1200" dirty="0">
              <a:latin typeface="Arial"/>
              <a:cs typeface="Arial"/>
            </a:endParaRPr>
          </a:p>
          <a:p>
            <a:pPr marL="12700" marR="5080" rtl="0">
              <a:lnSpc>
                <a:spcPct val="119100"/>
              </a:lnSpc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Високе адміністративне навантаження, недостатній потенціал людських ресурсів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3768" y="3008870"/>
            <a:ext cx="2679065" cy="1296035"/>
          </a:xfrm>
          <a:prstGeom prst="rect">
            <a:avLst/>
          </a:prstGeom>
        </p:spPr>
        <p:txBody>
          <a:bodyPr vert="horz" wrap="square" lIns="0" tIns="533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42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Жива екосистема:</a:t>
            </a:r>
            <a:endParaRPr sz="1200" dirty="0">
              <a:latin typeface="Arial"/>
              <a:cs typeface="Arial"/>
            </a:endParaRPr>
          </a:p>
          <a:p>
            <a:pPr marL="12700" marR="629285" rtl="0">
              <a:lnSpc>
                <a:spcPct val="119000"/>
              </a:lnSpc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Одне не може функціонувати без іншого;</a:t>
            </a:r>
            <a:endParaRPr sz="1200" dirty="0">
              <a:latin typeface="Arial"/>
              <a:cs typeface="Arial"/>
            </a:endParaRPr>
          </a:p>
          <a:p>
            <a:pPr marL="12700" marR="5080" rtl="0">
              <a:lnSpc>
                <a:spcPct val="119100"/>
              </a:lnSpc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Соколов - найбільший з них, тому він бере під своє крило навколишні села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3768" y="4823637"/>
            <a:ext cx="2739390" cy="788035"/>
          </a:xfrm>
          <a:prstGeom prst="rect">
            <a:avLst/>
          </a:prstGeom>
        </p:spPr>
        <p:txBody>
          <a:bodyPr vert="horz" wrap="square" lIns="0" tIns="533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42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Загальна потреба:</a:t>
            </a:r>
            <a:endParaRPr sz="1200" dirty="0">
              <a:latin typeface="Arial"/>
              <a:cs typeface="Arial"/>
            </a:endParaRPr>
          </a:p>
          <a:p>
            <a:pPr marL="12700" marR="5080" rtl="0">
              <a:lnSpc>
                <a:spcPct val="119000"/>
              </a:lnSpc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Розробити спільний план перетворення земель (незалежно від субсидій)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3768" y="5973571"/>
            <a:ext cx="2231390" cy="1042035"/>
          </a:xfrm>
          <a:prstGeom prst="rect">
            <a:avLst/>
          </a:prstGeom>
        </p:spPr>
        <p:txBody>
          <a:bodyPr vert="horz" wrap="square" lIns="0" tIns="533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420"/>
              </a:spcBef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Вигода:</a:t>
            </a:r>
            <a:endParaRPr sz="1200" dirty="0">
              <a:latin typeface="Arial"/>
              <a:cs typeface="Arial"/>
            </a:endParaRPr>
          </a:p>
          <a:p>
            <a:pPr marL="12700" marR="5080" rtl="0">
              <a:lnSpc>
                <a:spcPct val="119000"/>
              </a:lnSpc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Координація всередині території, що веде до синергії</a:t>
            </a:r>
            <a:endParaRPr sz="12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320"/>
              </a:spcBef>
            </a:pPr>
            <a:r>
              <a:rPr lang="uk" sz="1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та ефективних дій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53069" y="2923057"/>
            <a:ext cx="3346450" cy="3348354"/>
            <a:chOff x="1953069" y="2923057"/>
            <a:chExt cx="3346450" cy="3348354"/>
          </a:xfrm>
        </p:grpSpPr>
        <p:sp>
          <p:nvSpPr>
            <p:cNvPr id="7" name="object 7"/>
            <p:cNvSpPr/>
            <p:nvPr/>
          </p:nvSpPr>
          <p:spPr>
            <a:xfrm>
              <a:off x="3393414" y="2923057"/>
              <a:ext cx="233045" cy="1673225"/>
            </a:xfrm>
            <a:custGeom>
              <a:avLst/>
              <a:gdLst/>
              <a:ahLst/>
              <a:cxnLst/>
              <a:rect l="l" t="t" r="r" b="b"/>
              <a:pathLst>
                <a:path w="233045" h="1673225">
                  <a:moveTo>
                    <a:pt x="232829" y="0"/>
                  </a:moveTo>
                  <a:lnTo>
                    <a:pt x="186191" y="655"/>
                  </a:lnTo>
                  <a:lnTo>
                    <a:pt x="139481" y="2618"/>
                  </a:lnTo>
                  <a:lnTo>
                    <a:pt x="92807" y="5881"/>
                  </a:lnTo>
                  <a:lnTo>
                    <a:pt x="46278" y="10437"/>
                  </a:lnTo>
                  <a:lnTo>
                    <a:pt x="0" y="16281"/>
                  </a:lnTo>
                  <a:lnTo>
                    <a:pt x="232829" y="1672932"/>
                  </a:lnTo>
                  <a:lnTo>
                    <a:pt x="232829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65119" y="2939338"/>
              <a:ext cx="461645" cy="1656714"/>
            </a:xfrm>
            <a:custGeom>
              <a:avLst/>
              <a:gdLst/>
              <a:ahLst/>
              <a:cxnLst/>
              <a:rect l="l" t="t" r="r" b="b"/>
              <a:pathLst>
                <a:path w="461645" h="1656714">
                  <a:moveTo>
                    <a:pt x="228295" y="0"/>
                  </a:moveTo>
                  <a:lnTo>
                    <a:pt x="182205" y="7137"/>
                  </a:lnTo>
                  <a:lnTo>
                    <a:pt x="136225" y="15581"/>
                  </a:lnTo>
                  <a:lnTo>
                    <a:pt x="90460" y="25309"/>
                  </a:lnTo>
                  <a:lnTo>
                    <a:pt x="45016" y="36298"/>
                  </a:lnTo>
                  <a:lnTo>
                    <a:pt x="0" y="48526"/>
                  </a:lnTo>
                  <a:lnTo>
                    <a:pt x="461124" y="1656651"/>
                  </a:lnTo>
                  <a:lnTo>
                    <a:pt x="228295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72574" y="2987865"/>
              <a:ext cx="654050" cy="1608455"/>
            </a:xfrm>
            <a:custGeom>
              <a:avLst/>
              <a:gdLst/>
              <a:ahLst/>
              <a:cxnLst/>
              <a:rect l="l" t="t" r="r" b="b"/>
              <a:pathLst>
                <a:path w="654050" h="1608454">
                  <a:moveTo>
                    <a:pt x="192544" y="0"/>
                  </a:moveTo>
                  <a:lnTo>
                    <a:pt x="141033" y="15411"/>
                  </a:lnTo>
                  <a:lnTo>
                    <a:pt x="95086" y="30740"/>
                  </a:lnTo>
                  <a:lnTo>
                    <a:pt x="49732" y="47745"/>
                  </a:lnTo>
                  <a:lnTo>
                    <a:pt x="0" y="68186"/>
                  </a:lnTo>
                  <a:lnTo>
                    <a:pt x="653669" y="1608124"/>
                  </a:lnTo>
                  <a:lnTo>
                    <a:pt x="192544" y="0"/>
                  </a:lnTo>
                  <a:close/>
                </a:path>
              </a:pathLst>
            </a:custGeom>
            <a:solidFill>
              <a:srgbClr val="E1E2E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64624" y="3056051"/>
              <a:ext cx="861694" cy="1540510"/>
            </a:xfrm>
            <a:custGeom>
              <a:avLst/>
              <a:gdLst/>
              <a:ahLst/>
              <a:cxnLst/>
              <a:rect l="l" t="t" r="r" b="b"/>
              <a:pathLst>
                <a:path w="861694" h="1540510">
                  <a:moveTo>
                    <a:pt x="207949" y="0"/>
                  </a:moveTo>
                  <a:lnTo>
                    <a:pt x="165277" y="18822"/>
                  </a:lnTo>
                  <a:lnTo>
                    <a:pt x="123048" y="38878"/>
                  </a:lnTo>
                  <a:lnTo>
                    <a:pt x="81362" y="60119"/>
                  </a:lnTo>
                  <a:lnTo>
                    <a:pt x="40313" y="82494"/>
                  </a:lnTo>
                  <a:lnTo>
                    <a:pt x="0" y="105956"/>
                  </a:lnTo>
                  <a:lnTo>
                    <a:pt x="861618" y="1539938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3426" y="3162007"/>
              <a:ext cx="1052830" cy="1434465"/>
            </a:xfrm>
            <a:custGeom>
              <a:avLst/>
              <a:gdLst/>
              <a:ahLst/>
              <a:cxnLst/>
              <a:rect l="l" t="t" r="r" b="b"/>
              <a:pathLst>
                <a:path w="1052829" h="1434464">
                  <a:moveTo>
                    <a:pt x="191198" y="0"/>
                  </a:moveTo>
                  <a:lnTo>
                    <a:pt x="151555" y="24580"/>
                  </a:lnTo>
                  <a:lnTo>
                    <a:pt x="112526" y="50321"/>
                  </a:lnTo>
                  <a:lnTo>
                    <a:pt x="74200" y="77157"/>
                  </a:lnTo>
                  <a:lnTo>
                    <a:pt x="36662" y="105028"/>
                  </a:lnTo>
                  <a:lnTo>
                    <a:pt x="0" y="133870"/>
                  </a:lnTo>
                  <a:lnTo>
                    <a:pt x="1052817" y="1433982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7B7D8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22829" y="3295878"/>
              <a:ext cx="1203960" cy="1300480"/>
            </a:xfrm>
            <a:custGeom>
              <a:avLst/>
              <a:gdLst/>
              <a:ahLst/>
              <a:cxnLst/>
              <a:rect l="l" t="t" r="r" b="b"/>
              <a:pathLst>
                <a:path w="1203960" h="1300479">
                  <a:moveTo>
                    <a:pt x="150596" y="0"/>
                  </a:moveTo>
                  <a:lnTo>
                    <a:pt x="109204" y="34312"/>
                  </a:lnTo>
                  <a:lnTo>
                    <a:pt x="72902" y="66374"/>
                  </a:lnTo>
                  <a:lnTo>
                    <a:pt x="37798" y="99749"/>
                  </a:lnTo>
                  <a:lnTo>
                    <a:pt x="0" y="137998"/>
                  </a:lnTo>
                  <a:lnTo>
                    <a:pt x="1203413" y="1300111"/>
                  </a:lnTo>
                  <a:lnTo>
                    <a:pt x="150596" y="0"/>
                  </a:lnTo>
                  <a:close/>
                </a:path>
              </a:pathLst>
            </a:custGeom>
            <a:solidFill>
              <a:srgbClr val="C7C8C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72804" y="3433876"/>
              <a:ext cx="1353820" cy="1162685"/>
            </a:xfrm>
            <a:custGeom>
              <a:avLst/>
              <a:gdLst/>
              <a:ahLst/>
              <a:cxnLst/>
              <a:rect l="l" t="t" r="r" b="b"/>
              <a:pathLst>
                <a:path w="1353820" h="1162685">
                  <a:moveTo>
                    <a:pt x="150025" y="0"/>
                  </a:moveTo>
                  <a:lnTo>
                    <a:pt x="118099" y="34003"/>
                  </a:lnTo>
                  <a:lnTo>
                    <a:pt x="87064" y="68964"/>
                  </a:lnTo>
                  <a:lnTo>
                    <a:pt x="56989" y="104802"/>
                  </a:lnTo>
                  <a:lnTo>
                    <a:pt x="27944" y="141433"/>
                  </a:lnTo>
                  <a:lnTo>
                    <a:pt x="0" y="178777"/>
                  </a:lnTo>
                  <a:lnTo>
                    <a:pt x="1353439" y="1162113"/>
                  </a:lnTo>
                  <a:lnTo>
                    <a:pt x="150025" y="0"/>
                  </a:lnTo>
                  <a:close/>
                </a:path>
              </a:pathLst>
            </a:custGeom>
            <a:solidFill>
              <a:srgbClr val="46464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49132" y="3612654"/>
              <a:ext cx="1477645" cy="983615"/>
            </a:xfrm>
            <a:custGeom>
              <a:avLst/>
              <a:gdLst/>
              <a:ahLst/>
              <a:cxnLst/>
              <a:rect l="l" t="t" r="r" b="b"/>
              <a:pathLst>
                <a:path w="1477645" h="983614">
                  <a:moveTo>
                    <a:pt x="123672" y="0"/>
                  </a:moveTo>
                  <a:lnTo>
                    <a:pt x="96795" y="38122"/>
                  </a:lnTo>
                  <a:lnTo>
                    <a:pt x="70931" y="77069"/>
                  </a:lnTo>
                  <a:lnTo>
                    <a:pt x="46138" y="116748"/>
                  </a:lnTo>
                  <a:lnTo>
                    <a:pt x="22475" y="157069"/>
                  </a:lnTo>
                  <a:lnTo>
                    <a:pt x="0" y="197942"/>
                  </a:lnTo>
                  <a:lnTo>
                    <a:pt x="1477111" y="983335"/>
                  </a:lnTo>
                  <a:lnTo>
                    <a:pt x="123672" y="0"/>
                  </a:lnTo>
                  <a:close/>
                </a:path>
              </a:pathLst>
            </a:custGeom>
            <a:solidFill>
              <a:srgbClr val="ACAE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64423" y="3810596"/>
              <a:ext cx="1562100" cy="785495"/>
            </a:xfrm>
            <a:custGeom>
              <a:avLst/>
              <a:gdLst/>
              <a:ahLst/>
              <a:cxnLst/>
              <a:rect l="l" t="t" r="r" b="b"/>
              <a:pathLst>
                <a:path w="1562100" h="785495">
                  <a:moveTo>
                    <a:pt x="84709" y="0"/>
                  </a:moveTo>
                  <a:lnTo>
                    <a:pt x="60012" y="47763"/>
                  </a:lnTo>
                  <a:lnTo>
                    <a:pt x="39120" y="91460"/>
                  </a:lnTo>
                  <a:lnTo>
                    <a:pt x="19845" y="135893"/>
                  </a:lnTo>
                  <a:lnTo>
                    <a:pt x="0" y="185864"/>
                  </a:lnTo>
                  <a:lnTo>
                    <a:pt x="1561820" y="785393"/>
                  </a:lnTo>
                  <a:lnTo>
                    <a:pt x="84709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96186" y="3996461"/>
              <a:ext cx="1630680" cy="600075"/>
            </a:xfrm>
            <a:custGeom>
              <a:avLst/>
              <a:gdLst/>
              <a:ahLst/>
              <a:cxnLst/>
              <a:rect l="l" t="t" r="r" b="b"/>
              <a:pathLst>
                <a:path w="1630679" h="600075">
                  <a:moveTo>
                    <a:pt x="68237" y="0"/>
                  </a:moveTo>
                  <a:lnTo>
                    <a:pt x="52135" y="43779"/>
                  </a:lnTo>
                  <a:lnTo>
                    <a:pt x="37227" y="88091"/>
                  </a:lnTo>
                  <a:lnTo>
                    <a:pt x="23547" y="132833"/>
                  </a:lnTo>
                  <a:lnTo>
                    <a:pt x="11127" y="177904"/>
                  </a:lnTo>
                  <a:lnTo>
                    <a:pt x="0" y="223202"/>
                  </a:lnTo>
                  <a:lnTo>
                    <a:pt x="1630057" y="599528"/>
                  </a:lnTo>
                  <a:lnTo>
                    <a:pt x="6823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59673" y="4219663"/>
              <a:ext cx="1666875" cy="376555"/>
            </a:xfrm>
            <a:custGeom>
              <a:avLst/>
              <a:gdLst/>
              <a:ahLst/>
              <a:cxnLst/>
              <a:rect l="l" t="t" r="r" b="b"/>
              <a:pathLst>
                <a:path w="1666875" h="376554">
                  <a:moveTo>
                    <a:pt x="36512" y="0"/>
                  </a:moveTo>
                  <a:lnTo>
                    <a:pt x="26659" y="45587"/>
                  </a:lnTo>
                  <a:lnTo>
                    <a:pt x="18065" y="91540"/>
                  </a:lnTo>
                  <a:lnTo>
                    <a:pt x="10747" y="137751"/>
                  </a:lnTo>
                  <a:lnTo>
                    <a:pt x="4720" y="184113"/>
                  </a:lnTo>
                  <a:lnTo>
                    <a:pt x="0" y="230517"/>
                  </a:lnTo>
                  <a:lnTo>
                    <a:pt x="1666570" y="376326"/>
                  </a:lnTo>
                  <a:lnTo>
                    <a:pt x="36512" y="0"/>
                  </a:lnTo>
                  <a:close/>
                </a:path>
              </a:pathLst>
            </a:custGeom>
            <a:solidFill>
              <a:srgbClr val="E1E2E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53069" y="4450181"/>
              <a:ext cx="1673225" cy="204470"/>
            </a:xfrm>
            <a:custGeom>
              <a:avLst/>
              <a:gdLst/>
              <a:ahLst/>
              <a:cxnLst/>
              <a:rect l="l" t="t" r="r" b="b"/>
              <a:pathLst>
                <a:path w="1673225" h="204470">
                  <a:moveTo>
                    <a:pt x="6604" y="0"/>
                  </a:moveTo>
                  <a:lnTo>
                    <a:pt x="2532" y="53616"/>
                  </a:lnTo>
                  <a:lnTo>
                    <a:pt x="378" y="102004"/>
                  </a:lnTo>
                  <a:lnTo>
                    <a:pt x="0" y="150438"/>
                  </a:lnTo>
                  <a:lnTo>
                    <a:pt x="1257" y="204190"/>
                  </a:lnTo>
                  <a:lnTo>
                    <a:pt x="1673174" y="145808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54326" y="4595990"/>
              <a:ext cx="1671955" cy="290830"/>
            </a:xfrm>
            <a:custGeom>
              <a:avLst/>
              <a:gdLst/>
              <a:ahLst/>
              <a:cxnLst/>
              <a:rect l="l" t="t" r="r" b="b"/>
              <a:pathLst>
                <a:path w="1671954" h="290829">
                  <a:moveTo>
                    <a:pt x="1671916" y="0"/>
                  </a:moveTo>
                  <a:lnTo>
                    <a:pt x="0" y="58381"/>
                  </a:lnTo>
                  <a:lnTo>
                    <a:pt x="2282" y="104972"/>
                  </a:lnTo>
                  <a:lnTo>
                    <a:pt x="5875" y="151586"/>
                  </a:lnTo>
                  <a:lnTo>
                    <a:pt x="10767" y="198117"/>
                  </a:lnTo>
                  <a:lnTo>
                    <a:pt x="16944" y="244457"/>
                  </a:lnTo>
                  <a:lnTo>
                    <a:pt x="24396" y="290499"/>
                  </a:lnTo>
                  <a:lnTo>
                    <a:pt x="1671916" y="0"/>
                  </a:lnTo>
                  <a:close/>
                </a:path>
              </a:pathLst>
            </a:custGeom>
            <a:solidFill>
              <a:srgbClr val="7B7D8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8723" y="4595990"/>
              <a:ext cx="1647825" cy="517525"/>
            </a:xfrm>
            <a:custGeom>
              <a:avLst/>
              <a:gdLst/>
              <a:ahLst/>
              <a:cxnLst/>
              <a:rect l="l" t="t" r="r" b="b"/>
              <a:pathLst>
                <a:path w="1647825" h="517525">
                  <a:moveTo>
                    <a:pt x="1647520" y="0"/>
                  </a:moveTo>
                  <a:lnTo>
                    <a:pt x="0" y="290499"/>
                  </a:lnTo>
                  <a:lnTo>
                    <a:pt x="8743" y="336314"/>
                  </a:lnTo>
                  <a:lnTo>
                    <a:pt x="18787" y="381975"/>
                  </a:lnTo>
                  <a:lnTo>
                    <a:pt x="30105" y="427374"/>
                  </a:lnTo>
                  <a:lnTo>
                    <a:pt x="42673" y="472406"/>
                  </a:lnTo>
                  <a:lnTo>
                    <a:pt x="56464" y="516966"/>
                  </a:lnTo>
                  <a:lnTo>
                    <a:pt x="1647520" y="0"/>
                  </a:lnTo>
                  <a:close/>
                </a:path>
              </a:pathLst>
            </a:custGeom>
            <a:solidFill>
              <a:srgbClr val="C7C8C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35187" y="4595990"/>
              <a:ext cx="1591310" cy="707390"/>
            </a:xfrm>
            <a:custGeom>
              <a:avLst/>
              <a:gdLst/>
              <a:ahLst/>
              <a:cxnLst/>
              <a:rect l="l" t="t" r="r" b="b"/>
              <a:pathLst>
                <a:path w="1591310" h="707389">
                  <a:moveTo>
                    <a:pt x="1591056" y="0"/>
                  </a:moveTo>
                  <a:lnTo>
                    <a:pt x="0" y="516966"/>
                  </a:lnTo>
                  <a:lnTo>
                    <a:pt x="17200" y="567909"/>
                  </a:lnTo>
                  <a:lnTo>
                    <a:pt x="34123" y="613292"/>
                  </a:lnTo>
                  <a:lnTo>
                    <a:pt x="52701" y="658023"/>
                  </a:lnTo>
                  <a:lnTo>
                    <a:pt x="74866" y="707009"/>
                  </a:lnTo>
                  <a:lnTo>
                    <a:pt x="1591056" y="0"/>
                  </a:lnTo>
                  <a:close/>
                </a:path>
              </a:pathLst>
            </a:custGeom>
            <a:solidFill>
              <a:srgbClr val="46464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10054" y="4595990"/>
              <a:ext cx="1516380" cy="911225"/>
            </a:xfrm>
            <a:custGeom>
              <a:avLst/>
              <a:gdLst/>
              <a:ahLst/>
              <a:cxnLst/>
              <a:rect l="l" t="t" r="r" b="b"/>
              <a:pathLst>
                <a:path w="1516379" h="911225">
                  <a:moveTo>
                    <a:pt x="1516189" y="0"/>
                  </a:moveTo>
                  <a:lnTo>
                    <a:pt x="0" y="707009"/>
                  </a:lnTo>
                  <a:lnTo>
                    <a:pt x="20301" y="749003"/>
                  </a:lnTo>
                  <a:lnTo>
                    <a:pt x="41820" y="790510"/>
                  </a:lnTo>
                  <a:lnTo>
                    <a:pt x="64502" y="831433"/>
                  </a:lnTo>
                  <a:lnTo>
                    <a:pt x="88295" y="871677"/>
                  </a:lnTo>
                  <a:lnTo>
                    <a:pt x="113144" y="911148"/>
                  </a:lnTo>
                  <a:lnTo>
                    <a:pt x="1516189" y="0"/>
                  </a:lnTo>
                  <a:close/>
                </a:path>
              </a:pathLst>
            </a:custGeom>
            <a:solidFill>
              <a:srgbClr val="ACAE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23198" y="4595990"/>
              <a:ext cx="1403350" cy="1075690"/>
            </a:xfrm>
            <a:custGeom>
              <a:avLst/>
              <a:gdLst/>
              <a:ahLst/>
              <a:cxnLst/>
              <a:rect l="l" t="t" r="r" b="b"/>
              <a:pathLst>
                <a:path w="1403350" h="1075689">
                  <a:moveTo>
                    <a:pt x="1403045" y="0"/>
                  </a:moveTo>
                  <a:lnTo>
                    <a:pt x="0" y="911148"/>
                  </a:lnTo>
                  <a:lnTo>
                    <a:pt x="29805" y="955901"/>
                  </a:lnTo>
                  <a:lnTo>
                    <a:pt x="57897" y="995357"/>
                  </a:lnTo>
                  <a:lnTo>
                    <a:pt x="87416" y="1033758"/>
                  </a:lnTo>
                  <a:lnTo>
                    <a:pt x="121500" y="1075347"/>
                  </a:lnTo>
                  <a:lnTo>
                    <a:pt x="14030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44699" y="4595990"/>
              <a:ext cx="1282065" cy="1243330"/>
            </a:xfrm>
            <a:custGeom>
              <a:avLst/>
              <a:gdLst/>
              <a:ahLst/>
              <a:cxnLst/>
              <a:rect l="l" t="t" r="r" b="b"/>
              <a:pathLst>
                <a:path w="1282064" h="1243329">
                  <a:moveTo>
                    <a:pt x="1281544" y="0"/>
                  </a:moveTo>
                  <a:lnTo>
                    <a:pt x="0" y="1075347"/>
                  </a:lnTo>
                  <a:lnTo>
                    <a:pt x="30481" y="1110649"/>
                  </a:lnTo>
                  <a:lnTo>
                    <a:pt x="62010" y="1145167"/>
                  </a:lnTo>
                  <a:lnTo>
                    <a:pt x="94512" y="1178821"/>
                  </a:lnTo>
                  <a:lnTo>
                    <a:pt x="127910" y="1211534"/>
                  </a:lnTo>
                  <a:lnTo>
                    <a:pt x="162128" y="1243228"/>
                  </a:lnTo>
                  <a:lnTo>
                    <a:pt x="12815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06827" y="4595990"/>
              <a:ext cx="2172335" cy="1675764"/>
            </a:xfrm>
            <a:custGeom>
              <a:avLst/>
              <a:gdLst/>
              <a:ahLst/>
              <a:cxnLst/>
              <a:rect l="l" t="t" r="r" b="b"/>
              <a:pathLst>
                <a:path w="2172335" h="1675764">
                  <a:moveTo>
                    <a:pt x="1119416" y="0"/>
                  </a:moveTo>
                  <a:lnTo>
                    <a:pt x="0" y="1243228"/>
                  </a:lnTo>
                  <a:lnTo>
                    <a:pt x="36528" y="1275201"/>
                  </a:lnTo>
                  <a:lnTo>
                    <a:pt x="73720" y="1305951"/>
                  </a:lnTo>
                  <a:lnTo>
                    <a:pt x="111549" y="1335476"/>
                  </a:lnTo>
                  <a:lnTo>
                    <a:pt x="149989" y="1363778"/>
                  </a:lnTo>
                  <a:lnTo>
                    <a:pt x="189014" y="1390853"/>
                  </a:lnTo>
                  <a:lnTo>
                    <a:pt x="228600" y="1416703"/>
                  </a:lnTo>
                  <a:lnTo>
                    <a:pt x="268719" y="1441326"/>
                  </a:lnTo>
                  <a:lnTo>
                    <a:pt x="309347" y="1464722"/>
                  </a:lnTo>
                  <a:lnTo>
                    <a:pt x="350458" y="1486890"/>
                  </a:lnTo>
                  <a:lnTo>
                    <a:pt x="392025" y="1507829"/>
                  </a:lnTo>
                  <a:lnTo>
                    <a:pt x="434024" y="1527539"/>
                  </a:lnTo>
                  <a:lnTo>
                    <a:pt x="476428" y="1546018"/>
                  </a:lnTo>
                  <a:lnTo>
                    <a:pt x="519212" y="1563267"/>
                  </a:lnTo>
                  <a:lnTo>
                    <a:pt x="562350" y="1579285"/>
                  </a:lnTo>
                  <a:lnTo>
                    <a:pt x="605817" y="1594070"/>
                  </a:lnTo>
                  <a:lnTo>
                    <a:pt x="649585" y="1607623"/>
                  </a:lnTo>
                  <a:lnTo>
                    <a:pt x="693631" y="1619942"/>
                  </a:lnTo>
                  <a:lnTo>
                    <a:pt x="737928" y="1631028"/>
                  </a:lnTo>
                  <a:lnTo>
                    <a:pt x="782450" y="1640878"/>
                  </a:lnTo>
                  <a:lnTo>
                    <a:pt x="827172" y="1649493"/>
                  </a:lnTo>
                  <a:lnTo>
                    <a:pt x="872068" y="1656872"/>
                  </a:lnTo>
                  <a:lnTo>
                    <a:pt x="917112" y="1663014"/>
                  </a:lnTo>
                  <a:lnTo>
                    <a:pt x="962279" y="1667919"/>
                  </a:lnTo>
                  <a:lnTo>
                    <a:pt x="1007542" y="1671586"/>
                  </a:lnTo>
                  <a:lnTo>
                    <a:pt x="1052877" y="1674014"/>
                  </a:lnTo>
                  <a:lnTo>
                    <a:pt x="1098256" y="1675202"/>
                  </a:lnTo>
                  <a:lnTo>
                    <a:pt x="1143656" y="1675150"/>
                  </a:lnTo>
                  <a:lnTo>
                    <a:pt x="1189049" y="1673858"/>
                  </a:lnTo>
                  <a:lnTo>
                    <a:pt x="1234410" y="1671323"/>
                  </a:lnTo>
                  <a:lnTo>
                    <a:pt x="1279714" y="1667547"/>
                  </a:lnTo>
                  <a:lnTo>
                    <a:pt x="1324935" y="1662528"/>
                  </a:lnTo>
                  <a:lnTo>
                    <a:pt x="1370046" y="1656265"/>
                  </a:lnTo>
                  <a:lnTo>
                    <a:pt x="1415023" y="1648759"/>
                  </a:lnTo>
                  <a:lnTo>
                    <a:pt x="1459839" y="1640007"/>
                  </a:lnTo>
                  <a:lnTo>
                    <a:pt x="1504469" y="1630010"/>
                  </a:lnTo>
                  <a:lnTo>
                    <a:pt x="1548887" y="1618766"/>
                  </a:lnTo>
                  <a:lnTo>
                    <a:pt x="1593068" y="1606276"/>
                  </a:lnTo>
                  <a:lnTo>
                    <a:pt x="1636985" y="1592538"/>
                  </a:lnTo>
                  <a:lnTo>
                    <a:pt x="1680613" y="1577552"/>
                  </a:lnTo>
                  <a:lnTo>
                    <a:pt x="1723926" y="1561317"/>
                  </a:lnTo>
                  <a:lnTo>
                    <a:pt x="1766898" y="1543832"/>
                  </a:lnTo>
                  <a:lnTo>
                    <a:pt x="1809504" y="1525098"/>
                  </a:lnTo>
                  <a:lnTo>
                    <a:pt x="1851719" y="1505112"/>
                  </a:lnTo>
                  <a:lnTo>
                    <a:pt x="1893515" y="1483874"/>
                  </a:lnTo>
                  <a:lnTo>
                    <a:pt x="1934868" y="1461385"/>
                  </a:lnTo>
                  <a:lnTo>
                    <a:pt x="1975752" y="1437642"/>
                  </a:lnTo>
                  <a:lnTo>
                    <a:pt x="2016141" y="1412646"/>
                  </a:lnTo>
                  <a:lnTo>
                    <a:pt x="2056009" y="1386395"/>
                  </a:lnTo>
                  <a:lnTo>
                    <a:pt x="2095331" y="1358890"/>
                  </a:lnTo>
                  <a:lnTo>
                    <a:pt x="2134081" y="1330129"/>
                  </a:lnTo>
                  <a:lnTo>
                    <a:pt x="2172233" y="1300111"/>
                  </a:lnTo>
                  <a:lnTo>
                    <a:pt x="1119416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26243" y="2923057"/>
              <a:ext cx="1673225" cy="2973070"/>
            </a:xfrm>
            <a:custGeom>
              <a:avLst/>
              <a:gdLst/>
              <a:ahLst/>
              <a:cxnLst/>
              <a:rect l="l" t="t" r="r" b="b"/>
              <a:pathLst>
                <a:path w="1673225" h="2973070">
                  <a:moveTo>
                    <a:pt x="0" y="0"/>
                  </a:moveTo>
                  <a:lnTo>
                    <a:pt x="0" y="1672932"/>
                  </a:lnTo>
                  <a:lnTo>
                    <a:pt x="1052817" y="2973044"/>
                  </a:lnTo>
                  <a:lnTo>
                    <a:pt x="1093351" y="2939328"/>
                  </a:lnTo>
                  <a:lnTo>
                    <a:pt x="1132524" y="2904932"/>
                  </a:lnTo>
                  <a:lnTo>
                    <a:pt x="1170333" y="2869857"/>
                  </a:lnTo>
                  <a:lnTo>
                    <a:pt x="1206779" y="2834107"/>
                  </a:lnTo>
                  <a:lnTo>
                    <a:pt x="1241860" y="2797681"/>
                  </a:lnTo>
                  <a:lnTo>
                    <a:pt x="1275576" y="2760583"/>
                  </a:lnTo>
                  <a:lnTo>
                    <a:pt x="1307925" y="2722813"/>
                  </a:lnTo>
                  <a:lnTo>
                    <a:pt x="1338907" y="2684374"/>
                  </a:lnTo>
                  <a:lnTo>
                    <a:pt x="1368521" y="2645268"/>
                  </a:lnTo>
                  <a:lnTo>
                    <a:pt x="1396767" y="2605495"/>
                  </a:lnTo>
                  <a:lnTo>
                    <a:pt x="1423642" y="2565059"/>
                  </a:lnTo>
                  <a:lnTo>
                    <a:pt x="1449148" y="2523960"/>
                  </a:lnTo>
                  <a:lnTo>
                    <a:pt x="1473282" y="2482200"/>
                  </a:lnTo>
                  <a:lnTo>
                    <a:pt x="1496043" y="2439782"/>
                  </a:lnTo>
                  <a:lnTo>
                    <a:pt x="1517432" y="2396707"/>
                  </a:lnTo>
                  <a:lnTo>
                    <a:pt x="1537447" y="2352976"/>
                  </a:lnTo>
                  <a:lnTo>
                    <a:pt x="1556087" y="2308592"/>
                  </a:lnTo>
                  <a:lnTo>
                    <a:pt x="1573352" y="2263557"/>
                  </a:lnTo>
                  <a:lnTo>
                    <a:pt x="1589240" y="2217871"/>
                  </a:lnTo>
                  <a:lnTo>
                    <a:pt x="1603751" y="2171537"/>
                  </a:lnTo>
                  <a:lnTo>
                    <a:pt x="1616884" y="2124556"/>
                  </a:lnTo>
                  <a:lnTo>
                    <a:pt x="1628639" y="2076931"/>
                  </a:lnTo>
                  <a:lnTo>
                    <a:pt x="1639013" y="2028663"/>
                  </a:lnTo>
                  <a:lnTo>
                    <a:pt x="1648007" y="1979754"/>
                  </a:lnTo>
                  <a:lnTo>
                    <a:pt x="1655620" y="1930205"/>
                  </a:lnTo>
                  <a:lnTo>
                    <a:pt x="1661850" y="1880019"/>
                  </a:lnTo>
                  <a:lnTo>
                    <a:pt x="1666697" y="1829197"/>
                  </a:lnTo>
                  <a:lnTo>
                    <a:pt x="1670161" y="1777740"/>
                  </a:lnTo>
                  <a:lnTo>
                    <a:pt x="1672239" y="1725652"/>
                  </a:lnTo>
                  <a:lnTo>
                    <a:pt x="1672932" y="1672932"/>
                  </a:lnTo>
                  <a:lnTo>
                    <a:pt x="1672244" y="1624469"/>
                  </a:lnTo>
                  <a:lnTo>
                    <a:pt x="1670191" y="1576347"/>
                  </a:lnTo>
                  <a:lnTo>
                    <a:pt x="1666792" y="1528585"/>
                  </a:lnTo>
                  <a:lnTo>
                    <a:pt x="1662065" y="1481202"/>
                  </a:lnTo>
                  <a:lnTo>
                    <a:pt x="1656030" y="1434217"/>
                  </a:lnTo>
                  <a:lnTo>
                    <a:pt x="1648704" y="1387647"/>
                  </a:lnTo>
                  <a:lnTo>
                    <a:pt x="1640107" y="1341513"/>
                  </a:lnTo>
                  <a:lnTo>
                    <a:pt x="1630257" y="1295831"/>
                  </a:lnTo>
                  <a:lnTo>
                    <a:pt x="1619172" y="1250622"/>
                  </a:lnTo>
                  <a:lnTo>
                    <a:pt x="1606872" y="1205903"/>
                  </a:lnTo>
                  <a:lnTo>
                    <a:pt x="1593374" y="1161693"/>
                  </a:lnTo>
                  <a:lnTo>
                    <a:pt x="1578698" y="1118010"/>
                  </a:lnTo>
                  <a:lnTo>
                    <a:pt x="1562862" y="1074874"/>
                  </a:lnTo>
                  <a:lnTo>
                    <a:pt x="1545884" y="1032303"/>
                  </a:lnTo>
                  <a:lnTo>
                    <a:pt x="1527784" y="990315"/>
                  </a:lnTo>
                  <a:lnTo>
                    <a:pt x="1508579" y="948929"/>
                  </a:lnTo>
                  <a:lnTo>
                    <a:pt x="1488289" y="908164"/>
                  </a:lnTo>
                  <a:lnTo>
                    <a:pt x="1466931" y="868038"/>
                  </a:lnTo>
                  <a:lnTo>
                    <a:pt x="1444526" y="828570"/>
                  </a:lnTo>
                  <a:lnTo>
                    <a:pt x="1421090" y="789778"/>
                  </a:lnTo>
                  <a:lnTo>
                    <a:pt x="1396643" y="751682"/>
                  </a:lnTo>
                  <a:lnTo>
                    <a:pt x="1371204" y="714299"/>
                  </a:lnTo>
                  <a:lnTo>
                    <a:pt x="1344791" y="677648"/>
                  </a:lnTo>
                  <a:lnTo>
                    <a:pt x="1317422" y="641748"/>
                  </a:lnTo>
                  <a:lnTo>
                    <a:pt x="1289116" y="606618"/>
                  </a:lnTo>
                  <a:lnTo>
                    <a:pt x="1259893" y="572276"/>
                  </a:lnTo>
                  <a:lnTo>
                    <a:pt x="1229769" y="538740"/>
                  </a:lnTo>
                  <a:lnTo>
                    <a:pt x="1198765" y="506029"/>
                  </a:lnTo>
                  <a:lnTo>
                    <a:pt x="1166898" y="474163"/>
                  </a:lnTo>
                  <a:lnTo>
                    <a:pt x="1134187" y="443158"/>
                  </a:lnTo>
                  <a:lnTo>
                    <a:pt x="1100651" y="413035"/>
                  </a:lnTo>
                  <a:lnTo>
                    <a:pt x="1066309" y="383811"/>
                  </a:lnTo>
                  <a:lnTo>
                    <a:pt x="1031178" y="355506"/>
                  </a:lnTo>
                  <a:lnTo>
                    <a:pt x="995278" y="328137"/>
                  </a:lnTo>
                  <a:lnTo>
                    <a:pt x="958627" y="301724"/>
                  </a:lnTo>
                  <a:lnTo>
                    <a:pt x="921244" y="276285"/>
                  </a:lnTo>
                  <a:lnTo>
                    <a:pt x="883148" y="251839"/>
                  </a:lnTo>
                  <a:lnTo>
                    <a:pt x="844356" y="228403"/>
                  </a:lnTo>
                  <a:lnTo>
                    <a:pt x="804888" y="205998"/>
                  </a:lnTo>
                  <a:lnTo>
                    <a:pt x="764762" y="184641"/>
                  </a:lnTo>
                  <a:lnTo>
                    <a:pt x="723997" y="164351"/>
                  </a:lnTo>
                  <a:lnTo>
                    <a:pt x="682611" y="145146"/>
                  </a:lnTo>
                  <a:lnTo>
                    <a:pt x="640624" y="127046"/>
                  </a:lnTo>
                  <a:lnTo>
                    <a:pt x="598053" y="110069"/>
                  </a:lnTo>
                  <a:lnTo>
                    <a:pt x="554917" y="94233"/>
                  </a:lnTo>
                  <a:lnTo>
                    <a:pt x="511234" y="79556"/>
                  </a:lnTo>
                  <a:lnTo>
                    <a:pt x="467025" y="66059"/>
                  </a:lnTo>
                  <a:lnTo>
                    <a:pt x="422306" y="53759"/>
                  </a:lnTo>
                  <a:lnTo>
                    <a:pt x="377097" y="42674"/>
                  </a:lnTo>
                  <a:lnTo>
                    <a:pt x="331416" y="32824"/>
                  </a:lnTo>
                  <a:lnTo>
                    <a:pt x="285281" y="24227"/>
                  </a:lnTo>
                  <a:lnTo>
                    <a:pt x="238712" y="16902"/>
                  </a:lnTo>
                  <a:lnTo>
                    <a:pt x="191727" y="10867"/>
                  </a:lnTo>
                  <a:lnTo>
                    <a:pt x="144345" y="6140"/>
                  </a:lnTo>
                  <a:lnTo>
                    <a:pt x="96584" y="2741"/>
                  </a:lnTo>
                  <a:lnTo>
                    <a:pt x="48463" y="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83165" y="3355200"/>
              <a:ext cx="677545" cy="2489200"/>
            </a:xfrm>
            <a:custGeom>
              <a:avLst/>
              <a:gdLst/>
              <a:ahLst/>
              <a:cxnLst/>
              <a:rect l="l" t="t" r="r" b="b"/>
              <a:pathLst>
                <a:path w="677545" h="2489200">
                  <a:moveTo>
                    <a:pt x="394017" y="550557"/>
                  </a:moveTo>
                  <a:lnTo>
                    <a:pt x="285026" y="550557"/>
                  </a:lnTo>
                  <a:lnTo>
                    <a:pt x="235645" y="553937"/>
                  </a:lnTo>
                  <a:lnTo>
                    <a:pt x="189961" y="563842"/>
                  </a:lnTo>
                  <a:lnTo>
                    <a:pt x="148327" y="579918"/>
                  </a:lnTo>
                  <a:lnTo>
                    <a:pt x="111096" y="601810"/>
                  </a:lnTo>
                  <a:lnTo>
                    <a:pt x="78624" y="629165"/>
                  </a:lnTo>
                  <a:lnTo>
                    <a:pt x="51262" y="661629"/>
                  </a:lnTo>
                  <a:lnTo>
                    <a:pt x="29365" y="698848"/>
                  </a:lnTo>
                  <a:lnTo>
                    <a:pt x="13287" y="740468"/>
                  </a:lnTo>
                  <a:lnTo>
                    <a:pt x="3380" y="786135"/>
                  </a:lnTo>
                  <a:lnTo>
                    <a:pt x="0" y="835494"/>
                  </a:lnTo>
                  <a:lnTo>
                    <a:pt x="0" y="1296936"/>
                  </a:lnTo>
                  <a:lnTo>
                    <a:pt x="3985" y="1358010"/>
                  </a:lnTo>
                  <a:lnTo>
                    <a:pt x="14803" y="1407679"/>
                  </a:lnTo>
                  <a:lnTo>
                    <a:pt x="30745" y="1448793"/>
                  </a:lnTo>
                  <a:lnTo>
                    <a:pt x="50104" y="1484204"/>
                  </a:lnTo>
                  <a:lnTo>
                    <a:pt x="88804" y="1543992"/>
                  </a:lnTo>
                  <a:lnTo>
                    <a:pt x="102547" y="1572709"/>
                  </a:lnTo>
                  <a:lnTo>
                    <a:pt x="111474" y="1608109"/>
                  </a:lnTo>
                  <a:lnTo>
                    <a:pt x="114655" y="1655394"/>
                  </a:lnTo>
                  <a:lnTo>
                    <a:pt x="114655" y="2421813"/>
                  </a:lnTo>
                  <a:lnTo>
                    <a:pt x="119881" y="2448210"/>
                  </a:lnTo>
                  <a:lnTo>
                    <a:pt x="134202" y="2469592"/>
                  </a:lnTo>
                  <a:lnTo>
                    <a:pt x="155583" y="2483919"/>
                  </a:lnTo>
                  <a:lnTo>
                    <a:pt x="181990" y="2489149"/>
                  </a:lnTo>
                  <a:lnTo>
                    <a:pt x="208398" y="2483919"/>
                  </a:lnTo>
                  <a:lnTo>
                    <a:pt x="229793" y="2469592"/>
                  </a:lnTo>
                  <a:lnTo>
                    <a:pt x="244130" y="2448210"/>
                  </a:lnTo>
                  <a:lnTo>
                    <a:pt x="249364" y="2421813"/>
                  </a:lnTo>
                  <a:lnTo>
                    <a:pt x="249364" y="1659356"/>
                  </a:lnTo>
                  <a:lnTo>
                    <a:pt x="245606" y="1598341"/>
                  </a:lnTo>
                  <a:lnTo>
                    <a:pt x="235452" y="1549051"/>
                  </a:lnTo>
                  <a:lnTo>
                    <a:pt x="220684" y="1509204"/>
                  </a:lnTo>
                  <a:lnTo>
                    <a:pt x="162852" y="1415358"/>
                  </a:lnTo>
                  <a:lnTo>
                    <a:pt x="147308" y="1383825"/>
                  </a:lnTo>
                  <a:lnTo>
                    <a:pt x="137711" y="1347465"/>
                  </a:lnTo>
                  <a:lnTo>
                    <a:pt x="134429" y="1300899"/>
                  </a:lnTo>
                  <a:lnTo>
                    <a:pt x="134429" y="829551"/>
                  </a:lnTo>
                  <a:lnTo>
                    <a:pt x="140770" y="777395"/>
                  </a:lnTo>
                  <a:lnTo>
                    <a:pt x="159477" y="735506"/>
                  </a:lnTo>
                  <a:lnTo>
                    <a:pt x="190072" y="704645"/>
                  </a:lnTo>
                  <a:lnTo>
                    <a:pt x="232080" y="685570"/>
                  </a:lnTo>
                  <a:lnTo>
                    <a:pt x="285026" y="679043"/>
                  </a:lnTo>
                  <a:lnTo>
                    <a:pt x="636616" y="679043"/>
                  </a:lnTo>
                  <a:lnTo>
                    <a:pt x="626497" y="661629"/>
                  </a:lnTo>
                  <a:lnTo>
                    <a:pt x="599428" y="629165"/>
                  </a:lnTo>
                  <a:lnTo>
                    <a:pt x="567249" y="601810"/>
                  </a:lnTo>
                  <a:lnTo>
                    <a:pt x="530288" y="579918"/>
                  </a:lnTo>
                  <a:lnTo>
                    <a:pt x="488876" y="563842"/>
                  </a:lnTo>
                  <a:lnTo>
                    <a:pt x="443342" y="553937"/>
                  </a:lnTo>
                  <a:lnTo>
                    <a:pt x="394017" y="550557"/>
                  </a:lnTo>
                  <a:close/>
                </a:path>
                <a:path w="677545" h="2489200">
                  <a:moveTo>
                    <a:pt x="636616" y="679043"/>
                  </a:moveTo>
                  <a:lnTo>
                    <a:pt x="392036" y="679043"/>
                  </a:lnTo>
                  <a:lnTo>
                    <a:pt x="444226" y="685570"/>
                  </a:lnTo>
                  <a:lnTo>
                    <a:pt x="486143" y="704645"/>
                  </a:lnTo>
                  <a:lnTo>
                    <a:pt x="517026" y="735506"/>
                  </a:lnTo>
                  <a:lnTo>
                    <a:pt x="536114" y="777395"/>
                  </a:lnTo>
                  <a:lnTo>
                    <a:pt x="542645" y="829551"/>
                  </a:lnTo>
                  <a:lnTo>
                    <a:pt x="542645" y="1300899"/>
                  </a:lnTo>
                  <a:lnTo>
                    <a:pt x="539456" y="1347032"/>
                  </a:lnTo>
                  <a:lnTo>
                    <a:pt x="516729" y="1410343"/>
                  </a:lnTo>
                  <a:lnTo>
                    <a:pt x="476407" y="1471827"/>
                  </a:lnTo>
                  <a:lnTo>
                    <a:pt x="456813" y="1507920"/>
                  </a:lnTo>
                  <a:lnTo>
                    <a:pt x="441392" y="1549114"/>
                  </a:lnTo>
                  <a:lnTo>
                    <a:pt x="431324" y="1598452"/>
                  </a:lnTo>
                  <a:lnTo>
                    <a:pt x="427710" y="1659356"/>
                  </a:lnTo>
                  <a:lnTo>
                    <a:pt x="427710" y="2421813"/>
                  </a:lnTo>
                  <a:lnTo>
                    <a:pt x="433221" y="2448210"/>
                  </a:lnTo>
                  <a:lnTo>
                    <a:pt x="448019" y="2469592"/>
                  </a:lnTo>
                  <a:lnTo>
                    <a:pt x="469506" y="2483919"/>
                  </a:lnTo>
                  <a:lnTo>
                    <a:pt x="495084" y="2489149"/>
                  </a:lnTo>
                  <a:lnTo>
                    <a:pt x="521489" y="2483919"/>
                  </a:lnTo>
                  <a:lnTo>
                    <a:pt x="542866" y="2469592"/>
                  </a:lnTo>
                  <a:lnTo>
                    <a:pt x="557182" y="2448210"/>
                  </a:lnTo>
                  <a:lnTo>
                    <a:pt x="562406" y="2421813"/>
                  </a:lnTo>
                  <a:lnTo>
                    <a:pt x="562406" y="1655394"/>
                  </a:lnTo>
                  <a:lnTo>
                    <a:pt x="565681" y="1607955"/>
                  </a:lnTo>
                  <a:lnTo>
                    <a:pt x="575257" y="1571471"/>
                  </a:lnTo>
                  <a:lnTo>
                    <a:pt x="590765" y="1539813"/>
                  </a:lnTo>
                  <a:lnTo>
                    <a:pt x="611835" y="1506854"/>
                  </a:lnTo>
                  <a:lnTo>
                    <a:pt x="630001" y="1479132"/>
                  </a:lnTo>
                  <a:lnTo>
                    <a:pt x="647600" y="1446654"/>
                  </a:lnTo>
                  <a:lnTo>
                    <a:pt x="662639" y="1407045"/>
                  </a:lnTo>
                  <a:lnTo>
                    <a:pt x="673124" y="1357931"/>
                  </a:lnTo>
                  <a:lnTo>
                    <a:pt x="677062" y="1296936"/>
                  </a:lnTo>
                  <a:lnTo>
                    <a:pt x="677062" y="835494"/>
                  </a:lnTo>
                  <a:lnTo>
                    <a:pt x="673737" y="786135"/>
                  </a:lnTo>
                  <a:lnTo>
                    <a:pt x="663981" y="740468"/>
                  </a:lnTo>
                  <a:lnTo>
                    <a:pt x="648124" y="698848"/>
                  </a:lnTo>
                  <a:lnTo>
                    <a:pt x="636616" y="679043"/>
                  </a:lnTo>
                  <a:close/>
                </a:path>
                <a:path w="677545" h="2489200">
                  <a:moveTo>
                    <a:pt x="338531" y="0"/>
                  </a:moveTo>
                  <a:lnTo>
                    <a:pt x="290817" y="5479"/>
                  </a:lnTo>
                  <a:lnTo>
                    <a:pt x="247021" y="21091"/>
                  </a:lnTo>
                  <a:lnTo>
                    <a:pt x="208392" y="45598"/>
                  </a:lnTo>
                  <a:lnTo>
                    <a:pt x="176176" y="77763"/>
                  </a:lnTo>
                  <a:lnTo>
                    <a:pt x="151620" y="116347"/>
                  </a:lnTo>
                  <a:lnTo>
                    <a:pt x="135972" y="160113"/>
                  </a:lnTo>
                  <a:lnTo>
                    <a:pt x="130479" y="207822"/>
                  </a:lnTo>
                  <a:lnTo>
                    <a:pt x="135972" y="255532"/>
                  </a:lnTo>
                  <a:lnTo>
                    <a:pt x="151620" y="299298"/>
                  </a:lnTo>
                  <a:lnTo>
                    <a:pt x="176176" y="337882"/>
                  </a:lnTo>
                  <a:lnTo>
                    <a:pt x="208392" y="370046"/>
                  </a:lnTo>
                  <a:lnTo>
                    <a:pt x="247021" y="394554"/>
                  </a:lnTo>
                  <a:lnTo>
                    <a:pt x="290817" y="410166"/>
                  </a:lnTo>
                  <a:lnTo>
                    <a:pt x="338531" y="415645"/>
                  </a:lnTo>
                  <a:lnTo>
                    <a:pt x="386246" y="410166"/>
                  </a:lnTo>
                  <a:lnTo>
                    <a:pt x="430043" y="394554"/>
                  </a:lnTo>
                  <a:lnTo>
                    <a:pt x="468674" y="370046"/>
                  </a:lnTo>
                  <a:lnTo>
                    <a:pt x="500893" y="337882"/>
                  </a:lnTo>
                  <a:lnTo>
                    <a:pt x="519306" y="308952"/>
                  </a:lnTo>
                  <a:lnTo>
                    <a:pt x="338531" y="308952"/>
                  </a:lnTo>
                  <a:lnTo>
                    <a:pt x="300788" y="300959"/>
                  </a:lnTo>
                  <a:lnTo>
                    <a:pt x="269921" y="279209"/>
                  </a:lnTo>
                  <a:lnTo>
                    <a:pt x="249086" y="247048"/>
                  </a:lnTo>
                  <a:lnTo>
                    <a:pt x="241439" y="207822"/>
                  </a:lnTo>
                  <a:lnTo>
                    <a:pt x="249086" y="168596"/>
                  </a:lnTo>
                  <a:lnTo>
                    <a:pt x="269921" y="136436"/>
                  </a:lnTo>
                  <a:lnTo>
                    <a:pt x="300788" y="114686"/>
                  </a:lnTo>
                  <a:lnTo>
                    <a:pt x="338531" y="106692"/>
                  </a:lnTo>
                  <a:lnTo>
                    <a:pt x="519306" y="106692"/>
                  </a:lnTo>
                  <a:lnTo>
                    <a:pt x="500893" y="77763"/>
                  </a:lnTo>
                  <a:lnTo>
                    <a:pt x="468674" y="45598"/>
                  </a:lnTo>
                  <a:lnTo>
                    <a:pt x="430043" y="21091"/>
                  </a:lnTo>
                  <a:lnTo>
                    <a:pt x="386246" y="5479"/>
                  </a:lnTo>
                  <a:lnTo>
                    <a:pt x="338531" y="0"/>
                  </a:lnTo>
                  <a:close/>
                </a:path>
                <a:path w="677545" h="2489200">
                  <a:moveTo>
                    <a:pt x="519306" y="106692"/>
                  </a:moveTo>
                  <a:lnTo>
                    <a:pt x="338531" y="106692"/>
                  </a:lnTo>
                  <a:lnTo>
                    <a:pt x="376276" y="114686"/>
                  </a:lnTo>
                  <a:lnTo>
                    <a:pt x="407147" y="136436"/>
                  </a:lnTo>
                  <a:lnTo>
                    <a:pt x="427987" y="168596"/>
                  </a:lnTo>
                  <a:lnTo>
                    <a:pt x="435635" y="207822"/>
                  </a:lnTo>
                  <a:lnTo>
                    <a:pt x="427987" y="247048"/>
                  </a:lnTo>
                  <a:lnTo>
                    <a:pt x="407147" y="279209"/>
                  </a:lnTo>
                  <a:lnTo>
                    <a:pt x="376276" y="300959"/>
                  </a:lnTo>
                  <a:lnTo>
                    <a:pt x="338531" y="308952"/>
                  </a:lnTo>
                  <a:lnTo>
                    <a:pt x="519306" y="308952"/>
                  </a:lnTo>
                  <a:lnTo>
                    <a:pt x="525451" y="299298"/>
                  </a:lnTo>
                  <a:lnTo>
                    <a:pt x="541101" y="255532"/>
                  </a:lnTo>
                  <a:lnTo>
                    <a:pt x="546595" y="207822"/>
                  </a:lnTo>
                  <a:lnTo>
                    <a:pt x="541101" y="160113"/>
                  </a:lnTo>
                  <a:lnTo>
                    <a:pt x="525451" y="116347"/>
                  </a:lnTo>
                  <a:lnTo>
                    <a:pt x="519306" y="106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13167" y="1782931"/>
            <a:ext cx="6434455" cy="349250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uk" b="1" i="0" u="none" strike="noStrike" spc="65" dirty="0">
                <a:solidFill>
                  <a:srgbClr val="231F20"/>
                </a:solidFill>
                <a:latin typeface="Arial"/>
                <a:cs typeface="Arial"/>
              </a:rPr>
              <a:t>Населення району, яке постраждало від видобутку корисних копалин: 56 648 осіб</a:t>
            </a:r>
            <a:endParaRPr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89283" y="2733233"/>
            <a:ext cx="2430616" cy="775970"/>
          </a:xfrm>
          <a:prstGeom prst="rect">
            <a:avLst/>
          </a:prstGeom>
        </p:spPr>
        <p:txBody>
          <a:bodyPr vert="horz" wrap="square" lIns="0" tIns="666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525"/>
              </a:spcBef>
            </a:pPr>
            <a:r>
              <a:rPr lang="uk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Соколов 22 300</a:t>
            </a:r>
            <a:endParaRPr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434"/>
              </a:spcBef>
            </a:pPr>
            <a:r>
              <a:rPr lang="uk" b="1" i="0" u="none" strike="noStrike" dirty="0">
                <a:solidFill>
                  <a:srgbClr val="808285"/>
                </a:solidFill>
                <a:latin typeface="Arial"/>
                <a:cs typeface="Arial"/>
              </a:rPr>
              <a:t>40 %</a:t>
            </a:r>
            <a:endParaRPr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3721" y="6356552"/>
            <a:ext cx="1918970" cy="775970"/>
          </a:xfrm>
          <a:prstGeom prst="rect">
            <a:avLst/>
          </a:prstGeom>
        </p:spPr>
        <p:txBody>
          <a:bodyPr vert="horz" wrap="square" lIns="0" tIns="666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525"/>
              </a:spcBef>
            </a:pPr>
            <a:r>
              <a:rPr lang="uk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Ходов 12 700</a:t>
            </a:r>
            <a:endParaRPr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434"/>
              </a:spcBef>
            </a:pPr>
            <a:r>
              <a:rPr lang="uk" b="1" i="0" u="none" strike="noStrike" dirty="0">
                <a:solidFill>
                  <a:srgbClr val="808285"/>
                </a:solidFill>
                <a:latin typeface="Arial"/>
                <a:cs typeface="Arial"/>
              </a:rPr>
              <a:t>22 %</a:t>
            </a:r>
            <a:endParaRPr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4300" y="2751324"/>
            <a:ext cx="2423020" cy="115062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17200"/>
              </a:lnSpc>
              <a:spcBef>
                <a:spcPts val="95"/>
              </a:spcBef>
            </a:pPr>
            <a:r>
              <a:rPr lang="uk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інші муніципалітети 21 648</a:t>
            </a:r>
            <a:endParaRPr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430"/>
              </a:spcBef>
            </a:pPr>
            <a:r>
              <a:rPr lang="uk" sz="2100" b="1" i="0" u="none" strike="noStrike" dirty="0">
                <a:solidFill>
                  <a:srgbClr val="808285"/>
                </a:solidFill>
                <a:latin typeface="Arial"/>
                <a:cs typeface="Arial"/>
              </a:rPr>
              <a:t>38 %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3000" y="2411996"/>
            <a:ext cx="6505575" cy="0"/>
          </a:xfrm>
          <a:custGeom>
            <a:avLst/>
            <a:gdLst/>
            <a:ahLst/>
            <a:cxnLst/>
            <a:rect l="l" t="t" r="r" b="b"/>
            <a:pathLst>
              <a:path w="6505575">
                <a:moveTo>
                  <a:pt x="0" y="0"/>
                </a:moveTo>
                <a:lnTo>
                  <a:pt x="6505194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734834" y="3092818"/>
            <a:ext cx="6423660" cy="3633470"/>
            <a:chOff x="734834" y="3092818"/>
            <a:chExt cx="6423660" cy="3633470"/>
          </a:xfrm>
        </p:grpSpPr>
        <p:sp>
          <p:nvSpPr>
            <p:cNvPr id="34" name="object 34"/>
            <p:cNvSpPr/>
            <p:nvPr/>
          </p:nvSpPr>
          <p:spPr>
            <a:xfrm>
              <a:off x="4851006" y="3110395"/>
              <a:ext cx="2304415" cy="288290"/>
            </a:xfrm>
            <a:custGeom>
              <a:avLst/>
              <a:gdLst/>
              <a:ahLst/>
              <a:cxnLst/>
              <a:rect l="l" t="t" r="r" b="b"/>
              <a:pathLst>
                <a:path w="2304415" h="288289">
                  <a:moveTo>
                    <a:pt x="0" y="287997"/>
                  </a:moveTo>
                  <a:lnTo>
                    <a:pt x="305993" y="0"/>
                  </a:lnTo>
                  <a:lnTo>
                    <a:pt x="230399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8009" y="3095993"/>
              <a:ext cx="1890395" cy="99060"/>
            </a:xfrm>
            <a:custGeom>
              <a:avLst/>
              <a:gdLst/>
              <a:ahLst/>
              <a:cxnLst/>
              <a:rect l="l" t="t" r="r" b="b"/>
              <a:pathLst>
                <a:path w="1890395" h="99060">
                  <a:moveTo>
                    <a:pt x="0" y="0"/>
                  </a:moveTo>
                  <a:lnTo>
                    <a:pt x="1791004" y="0"/>
                  </a:lnTo>
                  <a:lnTo>
                    <a:pt x="1890001" y="9899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6005" y="6182982"/>
              <a:ext cx="2223135" cy="540385"/>
            </a:xfrm>
            <a:custGeom>
              <a:avLst/>
              <a:gdLst/>
              <a:ahLst/>
              <a:cxnLst/>
              <a:rect l="l" t="t" r="r" b="b"/>
              <a:pathLst>
                <a:path w="2223135" h="540384">
                  <a:moveTo>
                    <a:pt x="0" y="540004"/>
                  </a:moveTo>
                  <a:lnTo>
                    <a:pt x="1961997" y="540004"/>
                  </a:lnTo>
                  <a:lnTo>
                    <a:pt x="222299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41300" y="285584"/>
            <a:ext cx="10210800" cy="1086485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spc="254" dirty="0">
                <a:latin typeface="Arial"/>
              </a:rPr>
              <a:t>МЕМОРАНДУМ – чому разом:</a:t>
            </a:r>
            <a:endParaRPr sz="4350" dirty="0"/>
          </a:p>
          <a:p>
            <a:pPr marR="3175" algn="ctr" rtl="0">
              <a:lnSpc>
                <a:spcPct val="100000"/>
              </a:lnSpc>
              <a:spcBef>
                <a:spcPts val="105"/>
              </a:spcBef>
            </a:pPr>
            <a:r>
              <a:rPr lang="uk" sz="2500" b="1" i="0" u="none" strike="noStrike" dirty="0">
                <a:latin typeface="Arial"/>
              </a:rPr>
              <a:t>перехід дещо потребує</a:t>
            </a:r>
            <a:endParaRPr sz="25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32380" y="1215759"/>
            <a:ext cx="5809411" cy="58094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2018664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spc="-30">
                <a:latin typeface="Arial"/>
              </a:rPr>
              <a:t>Заходи з 2023 року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4464521" y="5534025"/>
            <a:ext cx="1745125" cy="3454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1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Круглий стіл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18886" y="3837508"/>
            <a:ext cx="1452880" cy="3454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100" b="1" i="0" u="none" strike="noStrike" spc="-25" dirty="0">
                <a:solidFill>
                  <a:srgbClr val="231F20"/>
                </a:solidFill>
                <a:latin typeface="Arial"/>
                <a:cs typeface="Arial"/>
              </a:rPr>
              <a:t>Семінари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1291" y="3805758"/>
            <a:ext cx="1384300" cy="3454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1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Інтерв'ю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42984" y="3541826"/>
            <a:ext cx="1585316" cy="1224915"/>
          </a:xfrm>
          <a:prstGeom prst="rect">
            <a:avLst/>
          </a:prstGeom>
        </p:spPr>
        <p:txBody>
          <a:bodyPr vert="horz" wrap="square" lIns="0" tIns="4445" rIns="0" bIns="0" rtlCol="0">
            <a:noAutofit/>
          </a:bodyPr>
          <a:lstStyle/>
          <a:p>
            <a:pPr marL="12700" marR="5080" rtl="0">
              <a:lnSpc>
                <a:spcPct val="103400"/>
              </a:lnSpc>
              <a:spcBef>
                <a:spcPts val="35"/>
              </a:spcBef>
            </a:pPr>
            <a:r>
              <a:rPr lang="uk" sz="15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План справедливого територіального переходу</a:t>
            </a:r>
            <a:endParaRPr sz="15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265"/>
              </a:spcBef>
            </a:pPr>
            <a:r>
              <a:rPr lang="uk" sz="15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(ПСТП)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4521" y="2106931"/>
            <a:ext cx="1790789" cy="633095"/>
          </a:xfrm>
          <a:prstGeom prst="rect">
            <a:avLst/>
          </a:prstGeom>
        </p:spPr>
        <p:txBody>
          <a:bodyPr vert="horz" wrap="square" lIns="0" tIns="49530" rIns="0" bIns="0" rtlCol="0">
            <a:noAutofit/>
          </a:bodyPr>
          <a:lstStyle/>
          <a:p>
            <a:pPr marL="79375" marR="5080" indent="-67310" rtl="0">
              <a:lnSpc>
                <a:spcPts val="2260"/>
              </a:lnSpc>
              <a:spcBef>
                <a:spcPts val="390"/>
              </a:spcBef>
            </a:pPr>
            <a:r>
              <a:rPr lang="uk" sz="21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Робочі групи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09078" y="3631197"/>
            <a:ext cx="1656013" cy="633095"/>
          </a:xfrm>
          <a:prstGeom prst="rect">
            <a:avLst/>
          </a:prstGeom>
        </p:spPr>
        <p:txBody>
          <a:bodyPr vert="horz" wrap="square" lIns="0" tIns="49530" rIns="0" bIns="0" rtlCol="0">
            <a:noAutofit/>
          </a:bodyPr>
          <a:lstStyle/>
          <a:p>
            <a:pPr marL="261620" marR="5080" indent="-249554" rtl="0">
              <a:lnSpc>
                <a:spcPts val="2260"/>
              </a:lnSpc>
              <a:spcBef>
                <a:spcPts val="390"/>
              </a:spcBef>
            </a:pPr>
            <a:r>
              <a:rPr lang="uk" b="1" i="0" u="none" strike="noStrike" spc="-25" dirty="0">
                <a:solidFill>
                  <a:srgbClr val="717275"/>
                </a:solidFill>
                <a:latin typeface="Arial"/>
                <a:cs typeface="Arial"/>
              </a:rPr>
              <a:t>Координаційні </a:t>
            </a:r>
            <a:r>
              <a:rPr lang="uk" b="1" i="0" u="none" strike="noStrike" spc="-25" dirty="0" smtClean="0">
                <a:solidFill>
                  <a:srgbClr val="717275"/>
                </a:solidFill>
                <a:latin typeface="Arial"/>
                <a:cs typeface="Arial"/>
              </a:rPr>
              <a:t>  </a:t>
            </a:r>
            <a:br>
              <a:rPr lang="uk" b="1" i="0" u="none" strike="noStrike" spc="-25" dirty="0" smtClean="0">
                <a:solidFill>
                  <a:srgbClr val="717275"/>
                </a:solidFill>
                <a:latin typeface="Arial"/>
                <a:cs typeface="Arial"/>
              </a:rPr>
            </a:br>
            <a:r>
              <a:rPr lang="uk" b="1" i="0" u="none" strike="noStrike" spc="-25" dirty="0" smtClean="0">
                <a:solidFill>
                  <a:srgbClr val="717275"/>
                </a:solidFill>
                <a:latin typeface="Arial"/>
                <a:cs typeface="Arial"/>
              </a:rPr>
              <a:t>  наради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77756" y="2871012"/>
            <a:ext cx="672465" cy="564515"/>
          </a:xfrm>
          <a:custGeom>
            <a:avLst/>
            <a:gdLst/>
            <a:ahLst/>
            <a:cxnLst/>
            <a:rect l="l" t="t" r="r" b="b"/>
            <a:pathLst>
              <a:path w="672465" h="564514">
                <a:moveTo>
                  <a:pt x="464934" y="510628"/>
                </a:moveTo>
                <a:lnTo>
                  <a:pt x="207302" y="510628"/>
                </a:lnTo>
                <a:lnTo>
                  <a:pt x="240749" y="512655"/>
                </a:lnTo>
                <a:lnTo>
                  <a:pt x="267261" y="519399"/>
                </a:lnTo>
                <a:lnTo>
                  <a:pt x="289340" y="531861"/>
                </a:lnTo>
                <a:lnTo>
                  <a:pt x="309486" y="551040"/>
                </a:lnTo>
                <a:lnTo>
                  <a:pt x="315044" y="556600"/>
                </a:lnTo>
                <a:lnTo>
                  <a:pt x="321383" y="560660"/>
                </a:lnTo>
                <a:lnTo>
                  <a:pt x="328431" y="563148"/>
                </a:lnTo>
                <a:lnTo>
                  <a:pt x="336118" y="563994"/>
                </a:lnTo>
                <a:lnTo>
                  <a:pt x="343812" y="563148"/>
                </a:lnTo>
                <a:lnTo>
                  <a:pt x="350862" y="560660"/>
                </a:lnTo>
                <a:lnTo>
                  <a:pt x="357199" y="556600"/>
                </a:lnTo>
                <a:lnTo>
                  <a:pt x="362750" y="551040"/>
                </a:lnTo>
                <a:lnTo>
                  <a:pt x="382579" y="532183"/>
                </a:lnTo>
                <a:lnTo>
                  <a:pt x="404693" y="519685"/>
                </a:lnTo>
                <a:lnTo>
                  <a:pt x="431381" y="512762"/>
                </a:lnTo>
                <a:lnTo>
                  <a:pt x="464934" y="510628"/>
                </a:lnTo>
                <a:close/>
              </a:path>
              <a:path w="672465" h="564514">
                <a:moveTo>
                  <a:pt x="208064" y="0"/>
                </a:moveTo>
                <a:lnTo>
                  <a:pt x="156141" y="1817"/>
                </a:lnTo>
                <a:lnTo>
                  <a:pt x="109513" y="6557"/>
                </a:lnTo>
                <a:lnTo>
                  <a:pt x="67183" y="13153"/>
                </a:lnTo>
                <a:lnTo>
                  <a:pt x="28155" y="20535"/>
                </a:lnTo>
                <a:lnTo>
                  <a:pt x="0" y="54787"/>
                </a:lnTo>
                <a:lnTo>
                  <a:pt x="0" y="493903"/>
                </a:lnTo>
                <a:lnTo>
                  <a:pt x="2781" y="507520"/>
                </a:lnTo>
                <a:lnTo>
                  <a:pt x="10271" y="518931"/>
                </a:lnTo>
                <a:lnTo>
                  <a:pt x="21184" y="526774"/>
                </a:lnTo>
                <a:lnTo>
                  <a:pt x="34239" y="529691"/>
                </a:lnTo>
                <a:lnTo>
                  <a:pt x="38811" y="529691"/>
                </a:lnTo>
                <a:lnTo>
                  <a:pt x="41846" y="528929"/>
                </a:lnTo>
                <a:lnTo>
                  <a:pt x="77876" y="521891"/>
                </a:lnTo>
                <a:lnTo>
                  <a:pt x="116844" y="516064"/>
                </a:lnTo>
                <a:lnTo>
                  <a:pt x="159677" y="512095"/>
                </a:lnTo>
                <a:lnTo>
                  <a:pt x="207302" y="510628"/>
                </a:lnTo>
                <a:lnTo>
                  <a:pt x="667568" y="510628"/>
                </a:lnTo>
                <a:lnTo>
                  <a:pt x="669443" y="507842"/>
                </a:lnTo>
                <a:lnTo>
                  <a:pt x="672249" y="493903"/>
                </a:lnTo>
                <a:lnTo>
                  <a:pt x="672249" y="490093"/>
                </a:lnTo>
                <a:lnTo>
                  <a:pt x="310248" y="490093"/>
                </a:lnTo>
                <a:lnTo>
                  <a:pt x="288603" y="477164"/>
                </a:lnTo>
                <a:lnTo>
                  <a:pt x="51739" y="477164"/>
                </a:lnTo>
                <a:lnTo>
                  <a:pt x="51739" y="66217"/>
                </a:lnTo>
                <a:lnTo>
                  <a:pt x="86034" y="59502"/>
                </a:lnTo>
                <a:lnTo>
                  <a:pt x="123043" y="53644"/>
                </a:lnTo>
                <a:lnTo>
                  <a:pt x="163482" y="49501"/>
                </a:lnTo>
                <a:lnTo>
                  <a:pt x="208064" y="47929"/>
                </a:lnTo>
                <a:lnTo>
                  <a:pt x="671068" y="47929"/>
                </a:lnTo>
                <a:lnTo>
                  <a:pt x="670412" y="44119"/>
                </a:lnTo>
                <a:lnTo>
                  <a:pt x="336118" y="44119"/>
                </a:lnTo>
                <a:lnTo>
                  <a:pt x="313346" y="25353"/>
                </a:lnTo>
                <a:lnTo>
                  <a:pt x="284125" y="11506"/>
                </a:lnTo>
                <a:lnTo>
                  <a:pt x="248887" y="2936"/>
                </a:lnTo>
                <a:lnTo>
                  <a:pt x="208064" y="0"/>
                </a:lnTo>
                <a:close/>
              </a:path>
              <a:path w="672465" h="564514">
                <a:moveTo>
                  <a:pt x="667568" y="510628"/>
                </a:moveTo>
                <a:lnTo>
                  <a:pt x="464934" y="510628"/>
                </a:lnTo>
                <a:lnTo>
                  <a:pt x="512547" y="512095"/>
                </a:lnTo>
                <a:lnTo>
                  <a:pt x="555297" y="516064"/>
                </a:lnTo>
                <a:lnTo>
                  <a:pt x="594043" y="521891"/>
                </a:lnTo>
                <a:lnTo>
                  <a:pt x="629640" y="528929"/>
                </a:lnTo>
                <a:lnTo>
                  <a:pt x="631151" y="528929"/>
                </a:lnTo>
                <a:lnTo>
                  <a:pt x="635723" y="529691"/>
                </a:lnTo>
                <a:lnTo>
                  <a:pt x="636485" y="529691"/>
                </a:lnTo>
                <a:lnTo>
                  <a:pt x="650421" y="526882"/>
                </a:lnTo>
                <a:lnTo>
                  <a:pt x="661787" y="519217"/>
                </a:lnTo>
                <a:lnTo>
                  <a:pt x="667568" y="510628"/>
                </a:lnTo>
                <a:close/>
              </a:path>
              <a:path w="672465" h="564514">
                <a:moveTo>
                  <a:pt x="464172" y="47929"/>
                </a:moveTo>
                <a:lnTo>
                  <a:pt x="208064" y="47929"/>
                </a:lnTo>
                <a:lnTo>
                  <a:pt x="236899" y="49990"/>
                </a:lnTo>
                <a:lnTo>
                  <a:pt x="270595" y="58697"/>
                </a:lnTo>
                <a:lnTo>
                  <a:pt x="298571" y="77842"/>
                </a:lnTo>
                <a:lnTo>
                  <a:pt x="310248" y="111213"/>
                </a:lnTo>
                <a:lnTo>
                  <a:pt x="310248" y="490093"/>
                </a:lnTo>
                <a:lnTo>
                  <a:pt x="361988" y="490093"/>
                </a:lnTo>
                <a:lnTo>
                  <a:pt x="361988" y="111213"/>
                </a:lnTo>
                <a:lnTo>
                  <a:pt x="373666" y="77842"/>
                </a:lnTo>
                <a:lnTo>
                  <a:pt x="401645" y="58697"/>
                </a:lnTo>
                <a:lnTo>
                  <a:pt x="435341" y="49990"/>
                </a:lnTo>
                <a:lnTo>
                  <a:pt x="464172" y="47929"/>
                </a:lnTo>
                <a:close/>
              </a:path>
              <a:path w="672465" h="564514">
                <a:moveTo>
                  <a:pt x="464934" y="461949"/>
                </a:moveTo>
                <a:lnTo>
                  <a:pt x="436658" y="463150"/>
                </a:lnTo>
                <a:lnTo>
                  <a:pt x="410317" y="467463"/>
                </a:lnTo>
                <a:lnTo>
                  <a:pt x="385474" y="476067"/>
                </a:lnTo>
                <a:lnTo>
                  <a:pt x="361988" y="490093"/>
                </a:lnTo>
                <a:lnTo>
                  <a:pt x="672249" y="490093"/>
                </a:lnTo>
                <a:lnTo>
                  <a:pt x="672249" y="477164"/>
                </a:lnTo>
                <a:lnTo>
                  <a:pt x="620509" y="477164"/>
                </a:lnTo>
                <a:lnTo>
                  <a:pt x="586654" y="471256"/>
                </a:lnTo>
                <a:lnTo>
                  <a:pt x="549870" y="466418"/>
                </a:lnTo>
                <a:lnTo>
                  <a:pt x="509511" y="463150"/>
                </a:lnTo>
                <a:lnTo>
                  <a:pt x="464934" y="461949"/>
                </a:lnTo>
                <a:close/>
              </a:path>
              <a:path w="672465" h="564514">
                <a:moveTo>
                  <a:pt x="207302" y="461949"/>
                </a:moveTo>
                <a:lnTo>
                  <a:pt x="162732" y="463150"/>
                </a:lnTo>
                <a:lnTo>
                  <a:pt x="122377" y="466418"/>
                </a:lnTo>
                <a:lnTo>
                  <a:pt x="85594" y="471256"/>
                </a:lnTo>
                <a:lnTo>
                  <a:pt x="51739" y="477164"/>
                </a:lnTo>
                <a:lnTo>
                  <a:pt x="288603" y="477164"/>
                </a:lnTo>
                <a:lnTo>
                  <a:pt x="286767" y="476067"/>
                </a:lnTo>
                <a:lnTo>
                  <a:pt x="261923" y="467463"/>
                </a:lnTo>
                <a:lnTo>
                  <a:pt x="235505" y="463137"/>
                </a:lnTo>
                <a:lnTo>
                  <a:pt x="207302" y="461949"/>
                </a:lnTo>
                <a:close/>
              </a:path>
              <a:path w="672465" h="564514">
                <a:moveTo>
                  <a:pt x="671068" y="47929"/>
                </a:moveTo>
                <a:lnTo>
                  <a:pt x="464172" y="47929"/>
                </a:lnTo>
                <a:lnTo>
                  <a:pt x="508761" y="49501"/>
                </a:lnTo>
                <a:lnTo>
                  <a:pt x="549203" y="53644"/>
                </a:lnTo>
                <a:lnTo>
                  <a:pt x="586214" y="59502"/>
                </a:lnTo>
                <a:lnTo>
                  <a:pt x="620509" y="66217"/>
                </a:lnTo>
                <a:lnTo>
                  <a:pt x="620509" y="477164"/>
                </a:lnTo>
                <a:lnTo>
                  <a:pt x="672249" y="477164"/>
                </a:lnTo>
                <a:lnTo>
                  <a:pt x="672249" y="54787"/>
                </a:lnTo>
                <a:lnTo>
                  <a:pt x="671068" y="47929"/>
                </a:lnTo>
                <a:close/>
              </a:path>
              <a:path w="672465" h="564514">
                <a:moveTo>
                  <a:pt x="464172" y="0"/>
                </a:moveTo>
                <a:lnTo>
                  <a:pt x="423354" y="2936"/>
                </a:lnTo>
                <a:lnTo>
                  <a:pt x="388115" y="11506"/>
                </a:lnTo>
                <a:lnTo>
                  <a:pt x="358891" y="25353"/>
                </a:lnTo>
                <a:lnTo>
                  <a:pt x="336118" y="44119"/>
                </a:lnTo>
                <a:lnTo>
                  <a:pt x="670412" y="44119"/>
                </a:lnTo>
                <a:lnTo>
                  <a:pt x="600133" y="11872"/>
                </a:lnTo>
                <a:lnTo>
                  <a:pt x="555299" y="5419"/>
                </a:lnTo>
                <a:lnTo>
                  <a:pt x="509881" y="1390"/>
                </a:lnTo>
                <a:lnTo>
                  <a:pt x="464172" y="0"/>
                </a:lnTo>
                <a:close/>
              </a:path>
            </a:pathLst>
          </a:custGeom>
          <a:solidFill>
            <a:srgbClr val="80828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87994" y="3774008"/>
            <a:ext cx="554990" cy="408940"/>
          </a:xfrm>
          <a:custGeom>
            <a:avLst/>
            <a:gdLst/>
            <a:ahLst/>
            <a:cxnLst/>
            <a:rect l="l" t="t" r="r" b="b"/>
            <a:pathLst>
              <a:path w="554990" h="408939">
                <a:moveTo>
                  <a:pt x="355803" y="0"/>
                </a:moveTo>
                <a:lnTo>
                  <a:pt x="350697" y="0"/>
                </a:lnTo>
                <a:lnTo>
                  <a:pt x="343628" y="1495"/>
                </a:lnTo>
                <a:lnTo>
                  <a:pt x="337461" y="5594"/>
                </a:lnTo>
                <a:lnTo>
                  <a:pt x="333099" y="11712"/>
                </a:lnTo>
                <a:lnTo>
                  <a:pt x="331444" y="19265"/>
                </a:lnTo>
                <a:lnTo>
                  <a:pt x="331444" y="24358"/>
                </a:lnTo>
                <a:lnTo>
                  <a:pt x="333133" y="28892"/>
                </a:lnTo>
                <a:lnTo>
                  <a:pt x="490080" y="185267"/>
                </a:lnTo>
                <a:lnTo>
                  <a:pt x="19265" y="185267"/>
                </a:lnTo>
                <a:lnTo>
                  <a:pt x="11712" y="186752"/>
                </a:lnTo>
                <a:lnTo>
                  <a:pt x="5594" y="190780"/>
                </a:lnTo>
                <a:lnTo>
                  <a:pt x="1495" y="196717"/>
                </a:lnTo>
                <a:lnTo>
                  <a:pt x="0" y="203923"/>
                </a:lnTo>
                <a:lnTo>
                  <a:pt x="1495" y="211460"/>
                </a:lnTo>
                <a:lnTo>
                  <a:pt x="5594" y="217566"/>
                </a:lnTo>
                <a:lnTo>
                  <a:pt x="11712" y="221658"/>
                </a:lnTo>
                <a:lnTo>
                  <a:pt x="19265" y="223151"/>
                </a:lnTo>
                <a:lnTo>
                  <a:pt x="490080" y="223151"/>
                </a:lnTo>
                <a:lnTo>
                  <a:pt x="333133" y="379526"/>
                </a:lnTo>
                <a:lnTo>
                  <a:pt x="331444" y="384060"/>
                </a:lnTo>
                <a:lnTo>
                  <a:pt x="331444" y="389153"/>
                </a:lnTo>
                <a:lnTo>
                  <a:pt x="332940" y="396466"/>
                </a:lnTo>
                <a:lnTo>
                  <a:pt x="337037" y="402610"/>
                </a:lnTo>
                <a:lnTo>
                  <a:pt x="343151" y="406843"/>
                </a:lnTo>
                <a:lnTo>
                  <a:pt x="350697" y="408419"/>
                </a:lnTo>
                <a:lnTo>
                  <a:pt x="355803" y="408419"/>
                </a:lnTo>
                <a:lnTo>
                  <a:pt x="360337" y="406717"/>
                </a:lnTo>
                <a:lnTo>
                  <a:pt x="552399" y="214109"/>
                </a:lnTo>
                <a:lnTo>
                  <a:pt x="554659" y="209016"/>
                </a:lnTo>
                <a:lnTo>
                  <a:pt x="554659" y="198831"/>
                </a:lnTo>
                <a:lnTo>
                  <a:pt x="552970" y="194310"/>
                </a:lnTo>
                <a:lnTo>
                  <a:pt x="360337" y="1701"/>
                </a:lnTo>
                <a:lnTo>
                  <a:pt x="3558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300" y="157760"/>
            <a:ext cx="8092999" cy="1147445"/>
          </a:xfrm>
          <a:prstGeom prst="rect">
            <a:avLst/>
          </a:prstGeom>
        </p:spPr>
        <p:txBody>
          <a:bodyPr vert="horz" wrap="square" lIns="0" tIns="143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30"/>
              </a:spcBef>
            </a:pPr>
            <a:r>
              <a:rPr lang="uk" sz="4300" b="1" i="0" u="none" strike="noStrike" spc="-50" dirty="0" smtClean="0">
                <a:solidFill>
                  <a:srgbClr val="939598"/>
                </a:solidFill>
                <a:latin typeface="Arial"/>
              </a:rPr>
              <a:t>   Захід:</a:t>
            </a:r>
            <a:r>
              <a:rPr lang="uk" sz="4300" b="1" i="0" u="none" strike="noStrike" dirty="0" smtClean="0">
                <a:latin typeface="Arial"/>
              </a:rPr>
              <a:t> </a:t>
            </a:r>
            <a:r>
              <a:rPr lang="uk" sz="4300" b="1" i="0" u="none" strike="noStrike" dirty="0">
                <a:latin typeface="Arial"/>
              </a:rPr>
              <a:t>Робочі групи</a:t>
            </a:r>
            <a:endParaRPr sz="4350" dirty="0"/>
          </a:p>
          <a:p>
            <a:pPr marL="2296795" rtl="0">
              <a:lnSpc>
                <a:spcPct val="100000"/>
              </a:lnSpc>
              <a:spcBef>
                <a:spcPts val="420"/>
              </a:spcBef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</a:rPr>
              <a:t>Збираємо інформацію про проблеми та конкурси Територія, що постраждала від гірничих робіт</a:t>
            </a:r>
            <a:endParaRPr sz="1800" dirty="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1747469" cy="17474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6012" y="1741200"/>
            <a:ext cx="524922" cy="72709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6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Круглий стіл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5932" y="696194"/>
            <a:ext cx="538771" cy="242647"/>
          </a:xfrm>
          <a:prstGeom prst="rect">
            <a:avLst/>
          </a:prstGeom>
        </p:spPr>
        <p:txBody>
          <a:bodyPr vert="horz" wrap="square" lIns="0" tIns="23495" rIns="0" bIns="0" rtlCol="0">
            <a:noAutofit/>
          </a:bodyPr>
          <a:lstStyle/>
          <a:p>
            <a:pPr marL="32384" marR="5080" indent="-20320" rtl="0">
              <a:lnSpc>
                <a:spcPts val="680"/>
              </a:lnSpc>
              <a:spcBef>
                <a:spcPts val="185"/>
              </a:spcBef>
            </a:pPr>
            <a:r>
              <a:rPr lang="uk" sz="600" b="1" i="0" u="none" strike="noStrike" spc="-10" dirty="0">
                <a:solidFill>
                  <a:srgbClr val="FFFFFF"/>
                </a:solidFill>
                <a:latin typeface="Arial"/>
                <a:cs typeface="Arial"/>
              </a:rPr>
              <a:t>Робочі групи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553" y="1228520"/>
            <a:ext cx="1513840" cy="1219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38100" rtl="0">
              <a:lnSpc>
                <a:spcPct val="100000"/>
              </a:lnSpc>
              <a:spcBef>
                <a:spcPts val="130"/>
              </a:spcBef>
            </a:pPr>
            <a:r>
              <a:rPr lang="uk" sz="6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Семінари </a:t>
            </a:r>
            <a:r>
              <a:rPr lang="uk" sz="6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uk" sz="900" b="1" i="0" u="none" strike="noStrike" baseline="18518" dirty="0" smtClean="0">
                <a:solidFill>
                  <a:srgbClr val="717275"/>
                </a:solidFill>
                <a:latin typeface="Arial"/>
                <a:cs typeface="Arial"/>
              </a:rPr>
              <a:t>Координаційні</a:t>
            </a:r>
            <a:r>
              <a:rPr lang="uk" sz="900" b="1" i="0" u="none" strike="noStrike" spc="277" baseline="18518" dirty="0" smtClean="0">
                <a:solidFill>
                  <a:srgbClr val="717275"/>
                </a:solidFill>
                <a:latin typeface="Arial"/>
                <a:cs typeface="Arial"/>
              </a:rPr>
              <a:t>   </a:t>
            </a:r>
            <a:r>
              <a:rPr lang="uk" sz="6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Інтерв'ю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1440" y="1289626"/>
            <a:ext cx="339090" cy="1219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600" b="1" i="0" u="none" strike="noStrike" spc="-10">
                <a:solidFill>
                  <a:srgbClr val="717275"/>
                </a:solidFill>
                <a:latin typeface="Arial"/>
                <a:cs typeface="Arial"/>
              </a:rPr>
              <a:t>зустрічі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4001" y="2006564"/>
            <a:ext cx="3600895" cy="17517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16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Підготовка та виплата ФСП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3114001" y="2501899"/>
            <a:ext cx="7029895" cy="415861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uk" sz="1600" b="1" i="0" u="none" strike="noStrike" dirty="0">
                <a:latin typeface="Arial"/>
              </a:rPr>
              <a:t>PR регіону та ресурсів регіону</a:t>
            </a:r>
          </a:p>
          <a:p>
            <a:pPr marL="12700" marR="1198245" rtl="0">
              <a:lnSpc>
                <a:spcPct val="177100"/>
              </a:lnSpc>
            </a:pPr>
            <a:r>
              <a:rPr lang="uk" sz="1600" b="1" i="0" u="none" strike="noStrike" dirty="0">
                <a:latin typeface="Arial"/>
              </a:rPr>
              <a:t>Освіта з питань безпеки та попередження злочинності</a:t>
            </a:r>
          </a:p>
          <a:p>
            <a:pPr marL="12700" marR="5080" rtl="0">
              <a:lnSpc>
                <a:spcPct val="177100"/>
              </a:lnSpc>
            </a:pPr>
            <a:r>
              <a:rPr lang="uk" sz="1600" b="1" i="0" u="none" strike="noStrike" dirty="0">
                <a:latin typeface="Arial"/>
              </a:rPr>
              <a:t>Житлове будівництво, урбанізація, </a:t>
            </a:r>
            <a:r>
              <a:rPr lang="uk" dirty="0" smtClean="0"/>
              <a:t>м</a:t>
            </a:r>
            <a:r>
              <a:rPr lang="uk" sz="1600" b="1" i="0" u="none" strike="noStrike" dirty="0" smtClean="0">
                <a:latin typeface="Arial"/>
              </a:rPr>
              <a:t>істобудування </a:t>
            </a:r>
          </a:p>
          <a:p>
            <a:pPr marL="12700" marR="5080" rtl="0">
              <a:lnSpc>
                <a:spcPct val="177100"/>
              </a:lnSpc>
            </a:pPr>
            <a:r>
              <a:rPr lang="uk" dirty="0" smtClean="0"/>
              <a:t>С</a:t>
            </a:r>
            <a:r>
              <a:rPr lang="uk" sz="1600" b="1" i="0" u="none" strike="noStrike" dirty="0" smtClean="0">
                <a:latin typeface="Arial"/>
              </a:rPr>
              <a:t>оціальна сфера</a:t>
            </a:r>
            <a:endParaRPr lang="uk" sz="1600" b="1" i="0" u="none" strike="noStrike" dirty="0">
              <a:latin typeface="Arial"/>
            </a:endParaRPr>
          </a:p>
          <a:p>
            <a:pPr marL="12700" marR="2501900" rtl="0">
              <a:lnSpc>
                <a:spcPct val="177100"/>
              </a:lnSpc>
            </a:pPr>
            <a:r>
              <a:rPr lang="uk" sz="1600" b="1" i="0" u="none" strike="noStrike" dirty="0">
                <a:latin typeface="Arial"/>
              </a:rPr>
              <a:t>Можливості працевлаштування </a:t>
            </a:r>
            <a:endParaRPr lang="uk" sz="1600" b="1" i="0" u="none" strike="noStrike" dirty="0" smtClean="0">
              <a:latin typeface="Arial"/>
            </a:endParaRPr>
          </a:p>
          <a:p>
            <a:pPr marL="12700" marR="2501900" rtl="0">
              <a:lnSpc>
                <a:spcPct val="177100"/>
              </a:lnSpc>
            </a:pPr>
            <a:r>
              <a:rPr lang="uk" sz="1600" b="1" i="0" u="none" strike="noStrike" dirty="0" smtClean="0">
                <a:latin typeface="Arial"/>
              </a:rPr>
              <a:t>Охорона </a:t>
            </a:r>
            <a:r>
              <a:rPr lang="uk" sz="1600" b="1" i="0" u="none" strike="noStrike" dirty="0">
                <a:latin typeface="Arial"/>
              </a:rPr>
              <a:t>здоров'я </a:t>
            </a:r>
            <a:endParaRPr lang="uk" sz="1600" b="1" i="0" u="none" strike="noStrike" dirty="0" smtClean="0">
              <a:latin typeface="Arial"/>
            </a:endParaRPr>
          </a:p>
          <a:p>
            <a:pPr marL="12700" marR="2501900" rtl="0">
              <a:lnSpc>
                <a:spcPct val="177100"/>
              </a:lnSpc>
            </a:pPr>
            <a:r>
              <a:rPr lang="uk" sz="1600" b="1" i="0" u="none" strike="noStrike" dirty="0" smtClean="0">
                <a:latin typeface="Arial"/>
              </a:rPr>
              <a:t>Культура </a:t>
            </a:r>
            <a:r>
              <a:rPr lang="uk" sz="1600" b="1" i="0" u="none" strike="noStrike" dirty="0">
                <a:latin typeface="Arial"/>
              </a:rPr>
              <a:t>і відпочинок</a:t>
            </a:r>
          </a:p>
          <a:p>
            <a:pPr marL="12700" marR="887094" rtl="0">
              <a:lnSpc>
                <a:spcPct val="177100"/>
              </a:lnSpc>
            </a:pPr>
            <a:r>
              <a:rPr lang="uk" sz="1600" b="1" i="0" u="none" strike="noStrike" dirty="0">
                <a:latin typeface="Arial"/>
              </a:rPr>
              <a:t>Транспортна та інженерна інфраструктура </a:t>
            </a:r>
            <a:endParaRPr lang="uk" sz="1600" b="1" i="0" u="none" strike="noStrike" dirty="0" smtClean="0">
              <a:latin typeface="Arial"/>
            </a:endParaRPr>
          </a:p>
          <a:p>
            <a:pPr marL="12700" marR="887094" rtl="0">
              <a:lnSpc>
                <a:spcPct val="177100"/>
              </a:lnSpc>
            </a:pPr>
            <a:r>
              <a:rPr lang="uk" sz="1600" b="1" i="0" u="none" strike="noStrike" dirty="0" smtClean="0">
                <a:latin typeface="Arial"/>
              </a:rPr>
              <a:t>Цифровізація </a:t>
            </a:r>
            <a:r>
              <a:rPr lang="uk" sz="1600" b="1" i="0" u="none" strike="noStrike" dirty="0">
                <a:latin typeface="Arial"/>
              </a:rPr>
              <a:t>та ІТ</a:t>
            </a:r>
          </a:p>
        </p:txBody>
      </p:sp>
      <p:sp>
        <p:nvSpPr>
          <p:cNvPr id="10" name="object 10"/>
          <p:cNvSpPr/>
          <p:nvPr/>
        </p:nvSpPr>
        <p:spPr>
          <a:xfrm>
            <a:off x="3114001" y="1907044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4001" y="2346845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4001" y="2797924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14001" y="3203041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4001" y="3627589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4001" y="4054500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14001" y="4497527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4001" y="4942928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4001" y="5383580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4001" y="5794387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14001" y="6253518"/>
            <a:ext cx="4862195" cy="0"/>
          </a:xfrm>
          <a:custGeom>
            <a:avLst/>
            <a:gdLst/>
            <a:ahLst/>
            <a:cxnLst/>
            <a:rect l="l" t="t" r="r" b="b"/>
            <a:pathLst>
              <a:path w="4862195">
                <a:moveTo>
                  <a:pt x="0" y="0"/>
                </a:moveTo>
                <a:lnTo>
                  <a:pt x="4862004" y="0"/>
                </a:lnTo>
              </a:path>
            </a:pathLst>
          </a:custGeom>
          <a:ln w="5676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52147" y="6840242"/>
            <a:ext cx="4253599" cy="447675"/>
          </a:xfrm>
          <a:prstGeom prst="rect">
            <a:avLst/>
          </a:prstGeom>
        </p:spPr>
        <p:txBody>
          <a:bodyPr vert="horz" wrap="square" lIns="0" tIns="254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2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SWOT-аналіз;</a:t>
            </a:r>
            <a:endParaRPr sz="13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визначено основну проблему кожної теми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81003" y="6795299"/>
            <a:ext cx="351155" cy="477520"/>
            <a:chOff x="5181003" y="6795299"/>
            <a:chExt cx="351155" cy="477520"/>
          </a:xfrm>
        </p:grpSpPr>
        <p:sp>
          <p:nvSpPr>
            <p:cNvPr id="23" name="object 23"/>
            <p:cNvSpPr/>
            <p:nvPr/>
          </p:nvSpPr>
          <p:spPr>
            <a:xfrm>
              <a:off x="5181003" y="6795299"/>
              <a:ext cx="351155" cy="477520"/>
            </a:xfrm>
            <a:custGeom>
              <a:avLst/>
              <a:gdLst/>
              <a:ahLst/>
              <a:cxnLst/>
              <a:rect l="l" t="t" r="r" b="b"/>
              <a:pathLst>
                <a:path w="351154" h="477520">
                  <a:moveTo>
                    <a:pt x="190690" y="0"/>
                  </a:moveTo>
                  <a:lnTo>
                    <a:pt x="26949" y="0"/>
                  </a:lnTo>
                  <a:lnTo>
                    <a:pt x="16448" y="2116"/>
                  </a:lnTo>
                  <a:lnTo>
                    <a:pt x="7883" y="7889"/>
                  </a:lnTo>
                  <a:lnTo>
                    <a:pt x="2114" y="16459"/>
                  </a:lnTo>
                  <a:lnTo>
                    <a:pt x="0" y="26962"/>
                  </a:lnTo>
                  <a:lnTo>
                    <a:pt x="0" y="450456"/>
                  </a:lnTo>
                  <a:lnTo>
                    <a:pt x="2114" y="460964"/>
                  </a:lnTo>
                  <a:lnTo>
                    <a:pt x="7883" y="469533"/>
                  </a:lnTo>
                  <a:lnTo>
                    <a:pt x="16448" y="475304"/>
                  </a:lnTo>
                  <a:lnTo>
                    <a:pt x="26949" y="477418"/>
                  </a:lnTo>
                  <a:lnTo>
                    <a:pt x="324040" y="477418"/>
                  </a:lnTo>
                  <a:lnTo>
                    <a:pt x="334541" y="475304"/>
                  </a:lnTo>
                  <a:lnTo>
                    <a:pt x="343106" y="469533"/>
                  </a:lnTo>
                  <a:lnTo>
                    <a:pt x="348875" y="460964"/>
                  </a:lnTo>
                  <a:lnTo>
                    <a:pt x="350989" y="450456"/>
                  </a:lnTo>
                  <a:lnTo>
                    <a:pt x="350989" y="440143"/>
                  </a:lnTo>
                  <a:lnTo>
                    <a:pt x="39001" y="440143"/>
                  </a:lnTo>
                  <a:lnTo>
                    <a:pt x="39001" y="37287"/>
                  </a:lnTo>
                  <a:lnTo>
                    <a:pt x="232585" y="37287"/>
                  </a:lnTo>
                  <a:lnTo>
                    <a:pt x="198729" y="3441"/>
                  </a:lnTo>
                  <a:lnTo>
                    <a:pt x="190690" y="0"/>
                  </a:lnTo>
                  <a:close/>
                </a:path>
                <a:path w="351154" h="477520">
                  <a:moveTo>
                    <a:pt x="232585" y="37287"/>
                  </a:moveTo>
                  <a:lnTo>
                    <a:pt x="155714" y="37287"/>
                  </a:lnTo>
                  <a:lnTo>
                    <a:pt x="155714" y="166611"/>
                  </a:lnTo>
                  <a:lnTo>
                    <a:pt x="157828" y="177114"/>
                  </a:lnTo>
                  <a:lnTo>
                    <a:pt x="163598" y="185683"/>
                  </a:lnTo>
                  <a:lnTo>
                    <a:pt x="172163" y="191457"/>
                  </a:lnTo>
                  <a:lnTo>
                    <a:pt x="182664" y="193573"/>
                  </a:lnTo>
                  <a:lnTo>
                    <a:pt x="312000" y="193573"/>
                  </a:lnTo>
                  <a:lnTo>
                    <a:pt x="312000" y="440143"/>
                  </a:lnTo>
                  <a:lnTo>
                    <a:pt x="350989" y="440143"/>
                  </a:lnTo>
                  <a:lnTo>
                    <a:pt x="350989" y="159740"/>
                  </a:lnTo>
                  <a:lnTo>
                    <a:pt x="349409" y="156298"/>
                  </a:lnTo>
                  <a:lnTo>
                    <a:pt x="194703" y="156298"/>
                  </a:lnTo>
                  <a:lnTo>
                    <a:pt x="194703" y="54533"/>
                  </a:lnTo>
                  <a:lnTo>
                    <a:pt x="249830" y="54533"/>
                  </a:lnTo>
                  <a:lnTo>
                    <a:pt x="232585" y="37287"/>
                  </a:lnTo>
                  <a:close/>
                </a:path>
                <a:path w="351154" h="477520">
                  <a:moveTo>
                    <a:pt x="249830" y="54533"/>
                  </a:moveTo>
                  <a:lnTo>
                    <a:pt x="194703" y="54533"/>
                  </a:lnTo>
                  <a:lnTo>
                    <a:pt x="296468" y="156298"/>
                  </a:lnTo>
                  <a:lnTo>
                    <a:pt x="349409" y="156298"/>
                  </a:lnTo>
                  <a:lnTo>
                    <a:pt x="347560" y="152272"/>
                  </a:lnTo>
                  <a:lnTo>
                    <a:pt x="249830" y="54533"/>
                  </a:lnTo>
                  <a:close/>
                </a:path>
              </a:pathLst>
            </a:custGeom>
            <a:solidFill>
              <a:srgbClr val="80828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300992" y="7061085"/>
              <a:ext cx="96011" cy="96024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5244007" y="6382384"/>
            <a:ext cx="204470" cy="278130"/>
          </a:xfrm>
          <a:custGeom>
            <a:avLst/>
            <a:gdLst/>
            <a:ahLst/>
            <a:cxnLst/>
            <a:rect l="l" t="t" r="r" b="b"/>
            <a:pathLst>
              <a:path w="204470" h="278129">
                <a:moveTo>
                  <a:pt x="107442" y="0"/>
                </a:moveTo>
                <a:lnTo>
                  <a:pt x="102349" y="0"/>
                </a:lnTo>
                <a:lnTo>
                  <a:pt x="96977" y="0"/>
                </a:lnTo>
                <a:lnTo>
                  <a:pt x="92722" y="4254"/>
                </a:lnTo>
                <a:lnTo>
                  <a:pt x="92722" y="245287"/>
                </a:lnTo>
                <a:lnTo>
                  <a:pt x="14465" y="166738"/>
                </a:lnTo>
                <a:lnTo>
                  <a:pt x="12192" y="165887"/>
                </a:lnTo>
                <a:lnTo>
                  <a:pt x="4533" y="165887"/>
                </a:lnTo>
                <a:lnTo>
                  <a:pt x="0" y="170141"/>
                </a:lnTo>
                <a:lnTo>
                  <a:pt x="0" y="178079"/>
                </a:lnTo>
                <a:lnTo>
                  <a:pt x="850" y="180352"/>
                </a:lnTo>
                <a:lnTo>
                  <a:pt x="97256" y="276479"/>
                </a:lnTo>
                <a:lnTo>
                  <a:pt x="99796" y="277622"/>
                </a:lnTo>
                <a:lnTo>
                  <a:pt x="104902" y="277622"/>
                </a:lnTo>
                <a:lnTo>
                  <a:pt x="107162" y="276771"/>
                </a:lnTo>
                <a:lnTo>
                  <a:pt x="203568" y="180352"/>
                </a:lnTo>
                <a:lnTo>
                  <a:pt x="204419" y="178079"/>
                </a:lnTo>
                <a:lnTo>
                  <a:pt x="204419" y="170713"/>
                </a:lnTo>
                <a:lnTo>
                  <a:pt x="200164" y="165887"/>
                </a:lnTo>
                <a:lnTo>
                  <a:pt x="192227" y="165887"/>
                </a:lnTo>
                <a:lnTo>
                  <a:pt x="189953" y="166738"/>
                </a:lnTo>
                <a:lnTo>
                  <a:pt x="111696" y="245287"/>
                </a:lnTo>
                <a:lnTo>
                  <a:pt x="111696" y="4254"/>
                </a:lnTo>
                <a:lnTo>
                  <a:pt x="1074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1314" y="2132406"/>
            <a:ext cx="1726985" cy="69215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3 x</a:t>
            </a:r>
            <a:endParaRPr sz="43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4937" y="3062896"/>
            <a:ext cx="1220102" cy="28005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червень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91262" y="3555366"/>
            <a:ext cx="1279081" cy="26359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вересень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57264" y="3987444"/>
            <a:ext cx="1287288" cy="32110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листопад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1432" y="4491431"/>
            <a:ext cx="669290" cy="2997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spc="-20">
                <a:solidFill>
                  <a:srgbClr val="808285"/>
                </a:solidFill>
                <a:latin typeface="Arial"/>
                <a:cs typeface="Arial"/>
              </a:rPr>
              <a:t>(2023)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84500" y="163741"/>
            <a:ext cx="7044690" cy="1147445"/>
          </a:xfrm>
          <a:prstGeom prst="rect">
            <a:avLst/>
          </a:prstGeom>
        </p:spPr>
        <p:txBody>
          <a:bodyPr vert="horz" wrap="square" lIns="0" tIns="143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30"/>
              </a:spcBef>
            </a:pPr>
            <a:r>
              <a:rPr lang="uk" sz="4300" b="1" i="0" u="none" strike="noStrike" spc="-50" dirty="0">
                <a:solidFill>
                  <a:srgbClr val="939598"/>
                </a:solidFill>
                <a:latin typeface="Arial"/>
              </a:rPr>
              <a:t>Захід: </a:t>
            </a:r>
            <a:r>
              <a:rPr lang="uk" sz="4300" b="1" i="0" u="none" strike="noStrike" spc="-10" dirty="0" smtClean="0">
                <a:latin typeface="Arial"/>
              </a:rPr>
              <a:t>Семінари</a:t>
            </a:r>
            <a:r>
              <a:rPr lang="uk" sz="4350" dirty="0"/>
              <a:t/>
            </a:r>
            <a:br>
              <a:rPr lang="uk" sz="4350" dirty="0"/>
            </a:br>
            <a:r>
              <a:rPr lang="uk" sz="4350" dirty="0" smtClean="0"/>
              <a:t>           </a:t>
            </a:r>
            <a:r>
              <a:rPr lang="uk" sz="1800" b="1" i="0" u="none" strike="noStrike" dirty="0" smtClean="0">
                <a:solidFill>
                  <a:srgbClr val="40AD49"/>
                </a:solidFill>
                <a:latin typeface="Arial"/>
              </a:rPr>
              <a:t>Ми </a:t>
            </a:r>
            <a:r>
              <a:rPr lang="uk" sz="1800" b="1" i="0" u="none" strike="noStrike" dirty="0">
                <a:solidFill>
                  <a:srgbClr val="40AD49"/>
                </a:solidFill>
                <a:latin typeface="Arial"/>
              </a:rPr>
              <a:t>вчимося підходити до вирішення проблем</a:t>
            </a:r>
            <a:endParaRPr sz="1800" dirty="0"/>
          </a:p>
        </p:txBody>
      </p:sp>
      <p:sp>
        <p:nvSpPr>
          <p:cNvPr id="13" name="object 13"/>
          <p:cNvSpPr/>
          <p:nvPr/>
        </p:nvSpPr>
        <p:spPr>
          <a:xfrm>
            <a:off x="2735999" y="2004796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35999" y="3000197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35999" y="3452850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35999" y="3927195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35999" y="4404194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35999" y="4899190"/>
            <a:ext cx="5432425" cy="0"/>
          </a:xfrm>
          <a:custGeom>
            <a:avLst/>
            <a:gdLst/>
            <a:ahLst/>
            <a:cxnLst/>
            <a:rect l="l" t="t" r="r" b="b"/>
            <a:pathLst>
              <a:path w="5432425">
                <a:moveTo>
                  <a:pt x="0" y="0"/>
                </a:moveTo>
                <a:lnTo>
                  <a:pt x="543239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23497" y="6700894"/>
            <a:ext cx="684530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Знання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37492" y="5271020"/>
            <a:ext cx="204470" cy="278130"/>
          </a:xfrm>
          <a:custGeom>
            <a:avLst/>
            <a:gdLst/>
            <a:ahLst/>
            <a:cxnLst/>
            <a:rect l="l" t="t" r="r" b="b"/>
            <a:pathLst>
              <a:path w="204470" h="278129">
                <a:moveTo>
                  <a:pt x="107442" y="0"/>
                </a:moveTo>
                <a:lnTo>
                  <a:pt x="102349" y="0"/>
                </a:lnTo>
                <a:lnTo>
                  <a:pt x="96977" y="0"/>
                </a:lnTo>
                <a:lnTo>
                  <a:pt x="92722" y="4254"/>
                </a:lnTo>
                <a:lnTo>
                  <a:pt x="92722" y="245287"/>
                </a:lnTo>
                <a:lnTo>
                  <a:pt x="14465" y="166738"/>
                </a:lnTo>
                <a:lnTo>
                  <a:pt x="12192" y="165887"/>
                </a:lnTo>
                <a:lnTo>
                  <a:pt x="4533" y="165887"/>
                </a:lnTo>
                <a:lnTo>
                  <a:pt x="0" y="170141"/>
                </a:lnTo>
                <a:lnTo>
                  <a:pt x="0" y="178079"/>
                </a:lnTo>
                <a:lnTo>
                  <a:pt x="850" y="180352"/>
                </a:lnTo>
                <a:lnTo>
                  <a:pt x="97256" y="276479"/>
                </a:lnTo>
                <a:lnTo>
                  <a:pt x="99796" y="277622"/>
                </a:lnTo>
                <a:lnTo>
                  <a:pt x="104902" y="277622"/>
                </a:lnTo>
                <a:lnTo>
                  <a:pt x="107162" y="276771"/>
                </a:lnTo>
                <a:lnTo>
                  <a:pt x="203568" y="180352"/>
                </a:lnTo>
                <a:lnTo>
                  <a:pt x="204419" y="178079"/>
                </a:lnTo>
                <a:lnTo>
                  <a:pt x="204419" y="170713"/>
                </a:lnTo>
                <a:lnTo>
                  <a:pt x="200164" y="165887"/>
                </a:lnTo>
                <a:lnTo>
                  <a:pt x="192227" y="165887"/>
                </a:lnTo>
                <a:lnTo>
                  <a:pt x="189953" y="166738"/>
                </a:lnTo>
                <a:lnTo>
                  <a:pt x="111696" y="245287"/>
                </a:lnTo>
                <a:lnTo>
                  <a:pt x="111696" y="4254"/>
                </a:lnTo>
                <a:lnTo>
                  <a:pt x="1074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837836" y="5682005"/>
            <a:ext cx="1007110" cy="968375"/>
            <a:chOff x="4837836" y="5682005"/>
            <a:chExt cx="1007110" cy="968375"/>
          </a:xfrm>
        </p:grpSpPr>
        <p:sp>
          <p:nvSpPr>
            <p:cNvPr id="22" name="object 22"/>
            <p:cNvSpPr/>
            <p:nvPr/>
          </p:nvSpPr>
          <p:spPr>
            <a:xfrm>
              <a:off x="5013283" y="5922149"/>
              <a:ext cx="605790" cy="715645"/>
            </a:xfrm>
            <a:custGeom>
              <a:avLst/>
              <a:gdLst/>
              <a:ahLst/>
              <a:cxnLst/>
              <a:rect l="l" t="t" r="r" b="b"/>
              <a:pathLst>
                <a:path w="605789" h="715645">
                  <a:moveTo>
                    <a:pt x="234534" y="715365"/>
                  </a:moveTo>
                  <a:lnTo>
                    <a:pt x="235711" y="692818"/>
                  </a:lnTo>
                  <a:lnTo>
                    <a:pt x="231681" y="659584"/>
                  </a:lnTo>
                  <a:lnTo>
                    <a:pt x="220562" y="629498"/>
                  </a:lnTo>
                  <a:lnTo>
                    <a:pt x="200472" y="616394"/>
                  </a:lnTo>
                  <a:lnTo>
                    <a:pt x="170354" y="619230"/>
                  </a:lnTo>
                  <a:lnTo>
                    <a:pt x="137148" y="621022"/>
                  </a:lnTo>
                  <a:lnTo>
                    <a:pt x="110970" y="611696"/>
                  </a:lnTo>
                  <a:lnTo>
                    <a:pt x="101933" y="581177"/>
                  </a:lnTo>
                  <a:lnTo>
                    <a:pt x="96161" y="554070"/>
                  </a:lnTo>
                  <a:lnTo>
                    <a:pt x="82124" y="534795"/>
                  </a:lnTo>
                  <a:lnTo>
                    <a:pt x="70825" y="523215"/>
                  </a:lnTo>
                  <a:lnTo>
                    <a:pt x="73269" y="519189"/>
                  </a:lnTo>
                  <a:lnTo>
                    <a:pt x="121922" y="509364"/>
                  </a:lnTo>
                  <a:lnTo>
                    <a:pt x="150618" y="490152"/>
                  </a:lnTo>
                  <a:lnTo>
                    <a:pt x="161341" y="472856"/>
                  </a:lnTo>
                  <a:lnTo>
                    <a:pt x="156073" y="468782"/>
                  </a:lnTo>
                  <a:lnTo>
                    <a:pt x="133610" y="474016"/>
                  </a:lnTo>
                  <a:lnTo>
                    <a:pt x="100572" y="477333"/>
                  </a:lnTo>
                  <a:lnTo>
                    <a:pt x="70686" y="479073"/>
                  </a:lnTo>
                  <a:lnTo>
                    <a:pt x="57673" y="479577"/>
                  </a:lnTo>
                  <a:lnTo>
                    <a:pt x="70656" y="452691"/>
                  </a:lnTo>
                  <a:lnTo>
                    <a:pt x="76046" y="436416"/>
                  </a:lnTo>
                  <a:lnTo>
                    <a:pt x="55157" y="395224"/>
                  </a:lnTo>
                  <a:lnTo>
                    <a:pt x="20513" y="384594"/>
                  </a:lnTo>
                  <a:lnTo>
                    <a:pt x="5834" y="380976"/>
                  </a:lnTo>
                  <a:lnTo>
                    <a:pt x="0" y="377414"/>
                  </a:lnTo>
                  <a:lnTo>
                    <a:pt x="2161" y="371787"/>
                  </a:lnTo>
                  <a:lnTo>
                    <a:pt x="11471" y="361975"/>
                  </a:lnTo>
                  <a:lnTo>
                    <a:pt x="31553" y="338223"/>
                  </a:lnTo>
                  <a:lnTo>
                    <a:pt x="58721" y="301079"/>
                  </a:lnTo>
                  <a:lnTo>
                    <a:pt x="81165" y="263934"/>
                  </a:lnTo>
                  <a:lnTo>
                    <a:pt x="87074" y="240182"/>
                  </a:lnTo>
                  <a:lnTo>
                    <a:pt x="81099" y="225160"/>
                  </a:lnTo>
                  <a:lnTo>
                    <a:pt x="77095" y="205016"/>
                  </a:lnTo>
                  <a:lnTo>
                    <a:pt x="82870" y="147790"/>
                  </a:lnTo>
                  <a:lnTo>
                    <a:pt x="114540" y="84650"/>
                  </a:lnTo>
                  <a:lnTo>
                    <a:pt x="145340" y="52941"/>
                  </a:lnTo>
                  <a:lnTo>
                    <a:pt x="188386" y="26138"/>
                  </a:lnTo>
                  <a:lnTo>
                    <a:pt x="245379" y="7988"/>
                  </a:lnTo>
                  <a:lnTo>
                    <a:pt x="296892" y="938"/>
                  </a:lnTo>
                  <a:lnTo>
                    <a:pt x="346805" y="0"/>
                  </a:lnTo>
                  <a:lnTo>
                    <a:pt x="394389" y="5042"/>
                  </a:lnTo>
                  <a:lnTo>
                    <a:pt x="438915" y="15935"/>
                  </a:lnTo>
                  <a:lnTo>
                    <a:pt x="479652" y="32550"/>
                  </a:lnTo>
                  <a:lnTo>
                    <a:pt x="515870" y="54755"/>
                  </a:lnTo>
                  <a:lnTo>
                    <a:pt x="546841" y="82421"/>
                  </a:lnTo>
                  <a:lnTo>
                    <a:pt x="571833" y="115417"/>
                  </a:lnTo>
                  <a:lnTo>
                    <a:pt x="592875" y="171747"/>
                  </a:lnTo>
                  <a:lnTo>
                    <a:pt x="601041" y="213503"/>
                  </a:lnTo>
                  <a:lnTo>
                    <a:pt x="605272" y="261381"/>
                  </a:lnTo>
                  <a:lnTo>
                    <a:pt x="603791" y="313176"/>
                  </a:lnTo>
                  <a:lnTo>
                    <a:pt x="594826" y="366684"/>
                  </a:lnTo>
                  <a:lnTo>
                    <a:pt x="576600" y="419700"/>
                  </a:lnTo>
                  <a:lnTo>
                    <a:pt x="547341" y="470021"/>
                  </a:lnTo>
                  <a:lnTo>
                    <a:pt x="505272" y="515442"/>
                  </a:lnTo>
                  <a:lnTo>
                    <a:pt x="468001" y="577114"/>
                  </a:lnTo>
                  <a:lnTo>
                    <a:pt x="469574" y="640851"/>
                  </a:lnTo>
                  <a:lnTo>
                    <a:pt x="487218" y="690753"/>
                  </a:lnTo>
                  <a:lnTo>
                    <a:pt x="498160" y="710920"/>
                  </a:lnTo>
                </a:path>
              </a:pathLst>
            </a:custGeom>
            <a:ln w="25400">
              <a:solidFill>
                <a:srgbClr val="80828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68862" y="5736310"/>
              <a:ext cx="88265" cy="133350"/>
            </a:xfrm>
            <a:custGeom>
              <a:avLst/>
              <a:gdLst/>
              <a:ahLst/>
              <a:cxnLst/>
              <a:rect l="l" t="t" r="r" b="b"/>
              <a:pathLst>
                <a:path w="88264" h="133350">
                  <a:moveTo>
                    <a:pt x="0" y="0"/>
                  </a:moveTo>
                  <a:lnTo>
                    <a:pt x="88265" y="133007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38051" y="5688355"/>
              <a:ext cx="1905" cy="160020"/>
            </a:xfrm>
            <a:custGeom>
              <a:avLst/>
              <a:gdLst/>
              <a:ahLst/>
              <a:cxnLst/>
              <a:rect l="l" t="t" r="r" b="b"/>
              <a:pathLst>
                <a:path w="1904" h="160020">
                  <a:moveTo>
                    <a:pt x="0" y="0"/>
                  </a:moveTo>
                  <a:lnTo>
                    <a:pt x="1587" y="15960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12384" y="5736336"/>
              <a:ext cx="88265" cy="133350"/>
            </a:xfrm>
            <a:custGeom>
              <a:avLst/>
              <a:gdLst/>
              <a:ahLst/>
              <a:cxnLst/>
              <a:rect l="l" t="t" r="r" b="b"/>
              <a:pathLst>
                <a:path w="88264" h="133350">
                  <a:moveTo>
                    <a:pt x="88264" y="0"/>
                  </a:moveTo>
                  <a:lnTo>
                    <a:pt x="0" y="132981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44186" y="6100965"/>
              <a:ext cx="159385" cy="12700"/>
            </a:xfrm>
            <a:custGeom>
              <a:avLst/>
              <a:gdLst/>
              <a:ahLst/>
              <a:cxnLst/>
              <a:rect l="l" t="t" r="r" b="b"/>
              <a:pathLst>
                <a:path w="159385" h="12700">
                  <a:moveTo>
                    <a:pt x="0" y="0"/>
                  </a:moveTo>
                  <a:lnTo>
                    <a:pt x="159131" y="12331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79389" y="6100965"/>
              <a:ext cx="159385" cy="12700"/>
            </a:xfrm>
            <a:custGeom>
              <a:avLst/>
              <a:gdLst/>
              <a:ahLst/>
              <a:cxnLst/>
              <a:rect l="l" t="t" r="r" b="b"/>
              <a:pathLst>
                <a:path w="159385" h="12700">
                  <a:moveTo>
                    <a:pt x="159118" y="0"/>
                  </a:moveTo>
                  <a:lnTo>
                    <a:pt x="0" y="12306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41784" y="5895441"/>
              <a:ext cx="132080" cy="90805"/>
            </a:xfrm>
            <a:custGeom>
              <a:avLst/>
              <a:gdLst/>
              <a:ahLst/>
              <a:cxnLst/>
              <a:rect l="l" t="t" r="r" b="b"/>
              <a:pathLst>
                <a:path w="132079" h="90804">
                  <a:moveTo>
                    <a:pt x="131648" y="0"/>
                  </a:moveTo>
                  <a:lnTo>
                    <a:pt x="0" y="9025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11344" y="5886437"/>
              <a:ext cx="132080" cy="90805"/>
            </a:xfrm>
            <a:custGeom>
              <a:avLst/>
              <a:gdLst/>
              <a:ahLst/>
              <a:cxnLst/>
              <a:rect l="l" t="t" r="r" b="b"/>
              <a:pathLst>
                <a:path w="132079" h="90804">
                  <a:moveTo>
                    <a:pt x="0" y="0"/>
                  </a:moveTo>
                  <a:lnTo>
                    <a:pt x="131648" y="9025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76225"/>
            <a:ext cx="1693827" cy="17285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2000" y="3504641"/>
            <a:ext cx="1591310" cy="1679575"/>
            <a:chOff x="2952000" y="3504641"/>
            <a:chExt cx="1591310" cy="1679575"/>
          </a:xfrm>
        </p:grpSpPr>
        <p:sp>
          <p:nvSpPr>
            <p:cNvPr id="3" name="object 3"/>
            <p:cNvSpPr/>
            <p:nvPr/>
          </p:nvSpPr>
          <p:spPr>
            <a:xfrm>
              <a:off x="2993428" y="3548176"/>
              <a:ext cx="1546225" cy="1632585"/>
            </a:xfrm>
            <a:custGeom>
              <a:avLst/>
              <a:gdLst/>
              <a:ahLst/>
              <a:cxnLst/>
              <a:rect l="l" t="t" r="r" b="b"/>
              <a:pathLst>
                <a:path w="1546225" h="1632585">
                  <a:moveTo>
                    <a:pt x="0" y="0"/>
                  </a:moveTo>
                  <a:lnTo>
                    <a:pt x="1546174" y="1632267"/>
                  </a:lnTo>
                  <a:lnTo>
                    <a:pt x="1307622" y="1377225"/>
                  </a:lnTo>
                  <a:lnTo>
                    <a:pt x="775787" y="816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49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93428" y="3548176"/>
              <a:ext cx="1546225" cy="1632585"/>
            </a:xfrm>
            <a:custGeom>
              <a:avLst/>
              <a:gdLst/>
              <a:ahLst/>
              <a:cxnLst/>
              <a:rect l="l" t="t" r="r" b="b"/>
              <a:pathLst>
                <a:path w="1546225" h="1632585">
                  <a:moveTo>
                    <a:pt x="1546174" y="1632267"/>
                  </a:moveTo>
                  <a:lnTo>
                    <a:pt x="1307622" y="1377225"/>
                  </a:lnTo>
                  <a:lnTo>
                    <a:pt x="775787" y="816133"/>
                  </a:lnTo>
                  <a:lnTo>
                    <a:pt x="242602" y="255041"/>
                  </a:ln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52000" y="3504641"/>
              <a:ext cx="76835" cy="78740"/>
            </a:xfrm>
            <a:custGeom>
              <a:avLst/>
              <a:gdLst/>
              <a:ahLst/>
              <a:cxnLst/>
              <a:rect l="l" t="t" r="r" b="b"/>
              <a:pathLst>
                <a:path w="76835" h="78739">
                  <a:moveTo>
                    <a:pt x="0" y="0"/>
                  </a:moveTo>
                  <a:lnTo>
                    <a:pt x="34201" y="78359"/>
                  </a:lnTo>
                  <a:lnTo>
                    <a:pt x="76555" y="38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193199" y="3096501"/>
            <a:ext cx="4993005" cy="231140"/>
            <a:chOff x="3193199" y="3096501"/>
            <a:chExt cx="4993005" cy="231140"/>
          </a:xfrm>
        </p:grpSpPr>
        <p:sp>
          <p:nvSpPr>
            <p:cNvPr id="7" name="object 7"/>
            <p:cNvSpPr/>
            <p:nvPr/>
          </p:nvSpPr>
          <p:spPr>
            <a:xfrm>
              <a:off x="3253231" y="3099676"/>
              <a:ext cx="4930140" cy="199390"/>
            </a:xfrm>
            <a:custGeom>
              <a:avLst/>
              <a:gdLst/>
              <a:ahLst/>
              <a:cxnLst/>
              <a:rect l="l" t="t" r="r" b="b"/>
              <a:pathLst>
                <a:path w="4930140" h="199389">
                  <a:moveTo>
                    <a:pt x="4929568" y="0"/>
                  </a:moveTo>
                  <a:lnTo>
                    <a:pt x="0" y="19918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3199" y="3268814"/>
              <a:ext cx="81915" cy="58419"/>
            </a:xfrm>
            <a:custGeom>
              <a:avLst/>
              <a:gdLst/>
              <a:ahLst/>
              <a:cxnLst/>
              <a:rect l="l" t="t" r="r" b="b"/>
              <a:pathLst>
                <a:path w="81914" h="58419">
                  <a:moveTo>
                    <a:pt x="79082" y="0"/>
                  </a:moveTo>
                  <a:lnTo>
                    <a:pt x="0" y="32448"/>
                  </a:lnTo>
                  <a:lnTo>
                    <a:pt x="81445" y="58420"/>
                  </a:lnTo>
                  <a:lnTo>
                    <a:pt x="7908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033001" y="3352088"/>
            <a:ext cx="5763260" cy="2738755"/>
            <a:chOff x="3033001" y="3352088"/>
            <a:chExt cx="5763260" cy="2738755"/>
          </a:xfrm>
        </p:grpSpPr>
        <p:sp>
          <p:nvSpPr>
            <p:cNvPr id="10" name="object 10"/>
            <p:cNvSpPr/>
            <p:nvPr/>
          </p:nvSpPr>
          <p:spPr>
            <a:xfrm>
              <a:off x="3561054" y="3380625"/>
              <a:ext cx="4602480" cy="151130"/>
            </a:xfrm>
            <a:custGeom>
              <a:avLst/>
              <a:gdLst/>
              <a:ahLst/>
              <a:cxnLst/>
              <a:rect l="l" t="t" r="r" b="b"/>
              <a:pathLst>
                <a:path w="4602480" h="151129">
                  <a:moveTo>
                    <a:pt x="4601946" y="151041"/>
                  </a:move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00996" y="3352088"/>
              <a:ext cx="81280" cy="59055"/>
            </a:xfrm>
            <a:custGeom>
              <a:avLst/>
              <a:gdLst/>
              <a:ahLst/>
              <a:cxnLst/>
              <a:rect l="l" t="t" r="r" b="b"/>
              <a:pathLst>
                <a:path w="81279" h="59054">
                  <a:moveTo>
                    <a:pt x="81241" y="0"/>
                  </a:moveTo>
                  <a:lnTo>
                    <a:pt x="0" y="26593"/>
                  </a:lnTo>
                  <a:lnTo>
                    <a:pt x="79324" y="58445"/>
                  </a:lnTo>
                  <a:lnTo>
                    <a:pt x="8124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54921" y="3428034"/>
              <a:ext cx="3876675" cy="283845"/>
            </a:xfrm>
            <a:custGeom>
              <a:avLst/>
              <a:gdLst/>
              <a:ahLst/>
              <a:cxnLst/>
              <a:rect l="l" t="t" r="r" b="b"/>
              <a:pathLst>
                <a:path w="3876675" h="283845">
                  <a:moveTo>
                    <a:pt x="0" y="0"/>
                  </a:moveTo>
                  <a:lnTo>
                    <a:pt x="3876675" y="283641"/>
                  </a:lnTo>
                  <a:lnTo>
                    <a:pt x="3280813" y="239322"/>
                  </a:lnTo>
                  <a:lnTo>
                    <a:pt x="1947110" y="141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49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54921" y="3428034"/>
              <a:ext cx="3876675" cy="283845"/>
            </a:xfrm>
            <a:custGeom>
              <a:avLst/>
              <a:gdLst/>
              <a:ahLst/>
              <a:cxnLst/>
              <a:rect l="l" t="t" r="r" b="b"/>
              <a:pathLst>
                <a:path w="3876675" h="283845">
                  <a:moveTo>
                    <a:pt x="3876675" y="283641"/>
                  </a:moveTo>
                  <a:lnTo>
                    <a:pt x="3280813" y="239322"/>
                  </a:lnTo>
                  <a:lnTo>
                    <a:pt x="1947110" y="141820"/>
                  </a:lnTo>
                  <a:lnTo>
                    <a:pt x="609020" y="44319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95002" y="3400336"/>
              <a:ext cx="82550" cy="58419"/>
            </a:xfrm>
            <a:custGeom>
              <a:avLst/>
              <a:gdLst/>
              <a:ahLst/>
              <a:cxnLst/>
              <a:rect l="l" t="t" r="r" b="b"/>
              <a:pathLst>
                <a:path w="82550" h="58419">
                  <a:moveTo>
                    <a:pt x="82245" y="0"/>
                  </a:moveTo>
                  <a:lnTo>
                    <a:pt x="0" y="23342"/>
                  </a:lnTo>
                  <a:lnTo>
                    <a:pt x="78003" y="58318"/>
                  </a:lnTo>
                  <a:lnTo>
                    <a:pt x="8224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92932" y="3382886"/>
              <a:ext cx="5700395" cy="401320"/>
            </a:xfrm>
            <a:custGeom>
              <a:avLst/>
              <a:gdLst/>
              <a:ahLst/>
              <a:cxnLst/>
              <a:rect l="l" t="t" r="r" b="b"/>
              <a:pathLst>
                <a:path w="5700395" h="401320">
                  <a:moveTo>
                    <a:pt x="5700064" y="40077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33001" y="3355136"/>
              <a:ext cx="82550" cy="58419"/>
            </a:xfrm>
            <a:custGeom>
              <a:avLst/>
              <a:gdLst/>
              <a:ahLst/>
              <a:cxnLst/>
              <a:rect l="l" t="t" r="r" b="b"/>
              <a:pathLst>
                <a:path w="82550" h="58419">
                  <a:moveTo>
                    <a:pt x="82181" y="0"/>
                  </a:moveTo>
                  <a:lnTo>
                    <a:pt x="0" y="23545"/>
                  </a:lnTo>
                  <a:lnTo>
                    <a:pt x="78079" y="58343"/>
                  </a:lnTo>
                  <a:lnTo>
                    <a:pt x="8218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05720" y="3502304"/>
              <a:ext cx="4161790" cy="461645"/>
            </a:xfrm>
            <a:custGeom>
              <a:avLst/>
              <a:gdLst/>
              <a:ahLst/>
              <a:cxnLst/>
              <a:rect l="l" t="t" r="r" b="b"/>
              <a:pathLst>
                <a:path w="4161790" h="461645">
                  <a:moveTo>
                    <a:pt x="4161282" y="461365"/>
                  </a:move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46005" y="3475456"/>
              <a:ext cx="83185" cy="58419"/>
            </a:xfrm>
            <a:custGeom>
              <a:avLst/>
              <a:gdLst/>
              <a:ahLst/>
              <a:cxnLst/>
              <a:rect l="l" t="t" r="r" b="b"/>
              <a:pathLst>
                <a:path w="83185" h="58419">
                  <a:moveTo>
                    <a:pt x="83058" y="0"/>
                  </a:moveTo>
                  <a:lnTo>
                    <a:pt x="0" y="20218"/>
                  </a:lnTo>
                  <a:lnTo>
                    <a:pt x="76619" y="58115"/>
                  </a:lnTo>
                  <a:lnTo>
                    <a:pt x="830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75672" y="3514559"/>
              <a:ext cx="3607435" cy="602615"/>
            </a:xfrm>
            <a:custGeom>
              <a:avLst/>
              <a:gdLst/>
              <a:ahLst/>
              <a:cxnLst/>
              <a:rect l="l" t="t" r="r" b="b"/>
              <a:pathLst>
                <a:path w="3607434" h="602614">
                  <a:moveTo>
                    <a:pt x="3607333" y="60210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16401" y="3489045"/>
              <a:ext cx="84455" cy="57785"/>
            </a:xfrm>
            <a:custGeom>
              <a:avLst/>
              <a:gdLst/>
              <a:ahLst/>
              <a:cxnLst/>
              <a:rect l="l" t="t" r="r" b="b"/>
              <a:pathLst>
                <a:path w="84454" h="57785">
                  <a:moveTo>
                    <a:pt x="84048" y="0"/>
                  </a:moveTo>
                  <a:lnTo>
                    <a:pt x="0" y="15608"/>
                  </a:lnTo>
                  <a:lnTo>
                    <a:pt x="74422" y="57670"/>
                  </a:lnTo>
                  <a:lnTo>
                    <a:pt x="840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18127" y="3722370"/>
              <a:ext cx="2127885" cy="385445"/>
            </a:xfrm>
            <a:custGeom>
              <a:avLst/>
              <a:gdLst/>
              <a:ahLst/>
              <a:cxnLst/>
              <a:rect l="l" t="t" r="r" b="b"/>
              <a:pathLst>
                <a:path w="2127885" h="385445">
                  <a:moveTo>
                    <a:pt x="2127872" y="38529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58996" y="3697211"/>
              <a:ext cx="84455" cy="57785"/>
            </a:xfrm>
            <a:custGeom>
              <a:avLst/>
              <a:gdLst/>
              <a:ahLst/>
              <a:cxnLst/>
              <a:rect l="l" t="t" r="r" b="b"/>
              <a:pathLst>
                <a:path w="84454" h="57785">
                  <a:moveTo>
                    <a:pt x="84251" y="0"/>
                  </a:moveTo>
                  <a:lnTo>
                    <a:pt x="0" y="14465"/>
                  </a:lnTo>
                  <a:lnTo>
                    <a:pt x="73837" y="57531"/>
                  </a:lnTo>
                  <a:lnTo>
                    <a:pt x="842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03333" y="3689235"/>
              <a:ext cx="2042160" cy="1867535"/>
            </a:xfrm>
            <a:custGeom>
              <a:avLst/>
              <a:gdLst/>
              <a:ahLst/>
              <a:cxnLst/>
              <a:rect l="l" t="t" r="r" b="b"/>
              <a:pathLst>
                <a:path w="2042160" h="1867535">
                  <a:moveTo>
                    <a:pt x="2041867" y="186744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58997" y="3648671"/>
              <a:ext cx="79375" cy="76200"/>
            </a:xfrm>
            <a:custGeom>
              <a:avLst/>
              <a:gdLst/>
              <a:ahLst/>
              <a:cxnLst/>
              <a:rect l="l" t="t" r="r" b="b"/>
              <a:pathLst>
                <a:path w="79375" h="76200">
                  <a:moveTo>
                    <a:pt x="0" y="0"/>
                  </a:moveTo>
                  <a:lnTo>
                    <a:pt x="39547" y="75780"/>
                  </a:lnTo>
                  <a:lnTo>
                    <a:pt x="79006" y="3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37001" y="3591966"/>
              <a:ext cx="3001010" cy="1998980"/>
            </a:xfrm>
            <a:custGeom>
              <a:avLst/>
              <a:gdLst/>
              <a:ahLst/>
              <a:cxnLst/>
              <a:rect l="l" t="t" r="r" b="b"/>
              <a:pathLst>
                <a:path w="3001010" h="1998979">
                  <a:moveTo>
                    <a:pt x="3000997" y="199891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87001" y="3558654"/>
              <a:ext cx="83185" cy="69215"/>
            </a:xfrm>
            <a:custGeom>
              <a:avLst/>
              <a:gdLst/>
              <a:ahLst/>
              <a:cxnLst/>
              <a:rect l="l" t="t" r="r" b="b"/>
              <a:pathLst>
                <a:path w="83185" h="69214">
                  <a:moveTo>
                    <a:pt x="0" y="0"/>
                  </a:moveTo>
                  <a:lnTo>
                    <a:pt x="50647" y="68884"/>
                  </a:lnTo>
                  <a:lnTo>
                    <a:pt x="83058" y="20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46158" y="3514356"/>
              <a:ext cx="3901440" cy="2573655"/>
            </a:xfrm>
            <a:custGeom>
              <a:avLst/>
              <a:gdLst/>
              <a:ahLst/>
              <a:cxnLst/>
              <a:rect l="l" t="t" r="r" b="b"/>
              <a:pathLst>
                <a:path w="3901440" h="2573654">
                  <a:moveTo>
                    <a:pt x="3900843" y="257331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95993" y="3481273"/>
              <a:ext cx="83185" cy="69215"/>
            </a:xfrm>
            <a:custGeom>
              <a:avLst/>
              <a:gdLst/>
              <a:ahLst/>
              <a:cxnLst/>
              <a:rect l="l" t="t" r="r" b="b"/>
              <a:pathLst>
                <a:path w="83185" h="69214">
                  <a:moveTo>
                    <a:pt x="0" y="0"/>
                  </a:moveTo>
                  <a:lnTo>
                    <a:pt x="50952" y="68630"/>
                  </a:lnTo>
                  <a:lnTo>
                    <a:pt x="83146" y="19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64572" y="3560800"/>
              <a:ext cx="3691890" cy="2044700"/>
            </a:xfrm>
            <a:custGeom>
              <a:avLst/>
              <a:gdLst/>
              <a:ahLst/>
              <a:cxnLst/>
              <a:rect l="l" t="t" r="r" b="b"/>
              <a:pathLst>
                <a:path w="3691890" h="2044700">
                  <a:moveTo>
                    <a:pt x="3691432" y="204447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311994" y="3531666"/>
              <a:ext cx="84455" cy="64769"/>
            </a:xfrm>
            <a:custGeom>
              <a:avLst/>
              <a:gdLst/>
              <a:ahLst/>
              <a:cxnLst/>
              <a:rect l="l" t="t" r="r" b="b"/>
              <a:pathLst>
                <a:path w="84454" h="64769">
                  <a:moveTo>
                    <a:pt x="0" y="0"/>
                  </a:moveTo>
                  <a:lnTo>
                    <a:pt x="56108" y="64490"/>
                  </a:lnTo>
                  <a:lnTo>
                    <a:pt x="84442" y="13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34384" y="3706825"/>
              <a:ext cx="2431415" cy="1473835"/>
            </a:xfrm>
            <a:custGeom>
              <a:avLst/>
              <a:gdLst/>
              <a:ahLst/>
              <a:cxnLst/>
              <a:rect l="l" t="t" r="r" b="b"/>
              <a:pathLst>
                <a:path w="2431415" h="1473835">
                  <a:moveTo>
                    <a:pt x="2430818" y="147364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83000" y="3675659"/>
              <a:ext cx="84455" cy="66675"/>
            </a:xfrm>
            <a:custGeom>
              <a:avLst/>
              <a:gdLst/>
              <a:ahLst/>
              <a:cxnLst/>
              <a:rect l="l" t="t" r="r" b="b"/>
              <a:pathLst>
                <a:path w="84454" h="66675">
                  <a:moveTo>
                    <a:pt x="0" y="0"/>
                  </a:moveTo>
                  <a:lnTo>
                    <a:pt x="53543" y="66649"/>
                  </a:lnTo>
                  <a:lnTo>
                    <a:pt x="83845" y="16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790632" y="3725354"/>
              <a:ext cx="3940810" cy="1606550"/>
            </a:xfrm>
            <a:custGeom>
              <a:avLst/>
              <a:gdLst/>
              <a:ahLst/>
              <a:cxnLst/>
              <a:rect l="l" t="t" r="r" b="b"/>
              <a:pathLst>
                <a:path w="3940809" h="1606550">
                  <a:moveTo>
                    <a:pt x="3940365" y="160632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34993" y="3702672"/>
              <a:ext cx="85725" cy="57785"/>
            </a:xfrm>
            <a:custGeom>
              <a:avLst/>
              <a:gdLst/>
              <a:ahLst/>
              <a:cxnLst/>
              <a:rect l="l" t="t" r="r" b="b"/>
              <a:pathLst>
                <a:path w="85725" h="57785">
                  <a:moveTo>
                    <a:pt x="0" y="0"/>
                  </a:moveTo>
                  <a:lnTo>
                    <a:pt x="63347" y="57403"/>
                  </a:lnTo>
                  <a:lnTo>
                    <a:pt x="85420" y="3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99128" y="3766273"/>
              <a:ext cx="4191000" cy="1367790"/>
            </a:xfrm>
            <a:custGeom>
              <a:avLst/>
              <a:gdLst/>
              <a:ahLst/>
              <a:cxnLst/>
              <a:rect l="l" t="t" r="r" b="b"/>
              <a:pathLst>
                <a:path w="4191000" h="1367789">
                  <a:moveTo>
                    <a:pt x="0" y="0"/>
                  </a:moveTo>
                  <a:lnTo>
                    <a:pt x="4190873" y="1367408"/>
                  </a:lnTo>
                  <a:lnTo>
                    <a:pt x="3539847" y="1153751"/>
                  </a:lnTo>
                  <a:lnTo>
                    <a:pt x="2098813" y="683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49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99128" y="3766273"/>
              <a:ext cx="4191000" cy="1367790"/>
            </a:xfrm>
            <a:custGeom>
              <a:avLst/>
              <a:gdLst/>
              <a:ahLst/>
              <a:cxnLst/>
              <a:rect l="l" t="t" r="r" b="b"/>
              <a:pathLst>
                <a:path w="4191000" h="1367789">
                  <a:moveTo>
                    <a:pt x="4190873" y="1367408"/>
                  </a:moveTo>
                  <a:lnTo>
                    <a:pt x="3539847" y="1153751"/>
                  </a:lnTo>
                  <a:lnTo>
                    <a:pt x="2098813" y="683704"/>
                  </a:lnTo>
                  <a:lnTo>
                    <a:pt x="656090" y="213657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42003" y="3744747"/>
              <a:ext cx="85725" cy="55880"/>
            </a:xfrm>
            <a:custGeom>
              <a:avLst/>
              <a:gdLst/>
              <a:ahLst/>
              <a:cxnLst/>
              <a:rect l="l" t="t" r="r" b="b"/>
              <a:pathLst>
                <a:path w="85725" h="55879">
                  <a:moveTo>
                    <a:pt x="85432" y="0"/>
                  </a:moveTo>
                  <a:lnTo>
                    <a:pt x="0" y="2921"/>
                  </a:lnTo>
                  <a:lnTo>
                    <a:pt x="67335" y="55575"/>
                  </a:lnTo>
                  <a:lnTo>
                    <a:pt x="854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48455" y="3628453"/>
              <a:ext cx="4083050" cy="1249680"/>
            </a:xfrm>
            <a:custGeom>
              <a:avLst/>
              <a:gdLst/>
              <a:ahLst/>
              <a:cxnLst/>
              <a:rect l="l" t="t" r="r" b="b"/>
              <a:pathLst>
                <a:path w="4083050" h="1249679">
                  <a:moveTo>
                    <a:pt x="4082541" y="1249616"/>
                  </a:move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91001" y="3606431"/>
              <a:ext cx="85725" cy="56515"/>
            </a:xfrm>
            <a:custGeom>
              <a:avLst/>
              <a:gdLst/>
              <a:ahLst/>
              <a:cxnLst/>
              <a:rect l="l" t="t" r="r" b="b"/>
              <a:pathLst>
                <a:path w="85725" h="56514">
                  <a:moveTo>
                    <a:pt x="85369" y="0"/>
                  </a:moveTo>
                  <a:lnTo>
                    <a:pt x="0" y="4445"/>
                  </a:lnTo>
                  <a:lnTo>
                    <a:pt x="68262" y="55918"/>
                  </a:lnTo>
                  <a:lnTo>
                    <a:pt x="853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76319" y="3587419"/>
              <a:ext cx="5144770" cy="934719"/>
            </a:xfrm>
            <a:custGeom>
              <a:avLst/>
              <a:gdLst/>
              <a:ahLst/>
              <a:cxnLst/>
              <a:rect l="l" t="t" r="r" b="b"/>
              <a:pathLst>
                <a:path w="5144770" h="934719">
                  <a:moveTo>
                    <a:pt x="5144681" y="93426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517201" y="3562248"/>
              <a:ext cx="84455" cy="57785"/>
            </a:xfrm>
            <a:custGeom>
              <a:avLst/>
              <a:gdLst/>
              <a:ahLst/>
              <a:cxnLst/>
              <a:rect l="l" t="t" r="r" b="b"/>
              <a:pathLst>
                <a:path w="84454" h="57785">
                  <a:moveTo>
                    <a:pt x="84264" y="0"/>
                  </a:moveTo>
                  <a:lnTo>
                    <a:pt x="0" y="14414"/>
                  </a:lnTo>
                  <a:lnTo>
                    <a:pt x="73812" y="57530"/>
                  </a:lnTo>
                  <a:lnTo>
                    <a:pt x="842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54664" y="3821684"/>
              <a:ext cx="3339465" cy="624840"/>
            </a:xfrm>
            <a:custGeom>
              <a:avLst/>
              <a:gdLst/>
              <a:ahLst/>
              <a:cxnLst/>
              <a:rect l="l" t="t" r="r" b="b"/>
              <a:pathLst>
                <a:path w="3339465" h="624839">
                  <a:moveTo>
                    <a:pt x="0" y="0"/>
                  </a:moveTo>
                  <a:lnTo>
                    <a:pt x="3339338" y="624382"/>
                  </a:lnTo>
                  <a:lnTo>
                    <a:pt x="2821365" y="526822"/>
                  </a:lnTo>
                  <a:lnTo>
                    <a:pt x="1673045" y="31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49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54664" y="3821684"/>
              <a:ext cx="3339465" cy="624840"/>
            </a:xfrm>
            <a:custGeom>
              <a:avLst/>
              <a:gdLst/>
              <a:ahLst/>
              <a:cxnLst/>
              <a:rect l="l" t="t" r="r" b="b"/>
              <a:pathLst>
                <a:path w="3339465" h="624839">
                  <a:moveTo>
                    <a:pt x="3339338" y="624382"/>
                  </a:moveTo>
                  <a:lnTo>
                    <a:pt x="2821365" y="526822"/>
                  </a:lnTo>
                  <a:lnTo>
                    <a:pt x="1673045" y="312191"/>
                  </a:lnTo>
                  <a:lnTo>
                    <a:pt x="523037" y="97559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95597" y="3796652"/>
              <a:ext cx="84455" cy="57785"/>
            </a:xfrm>
            <a:custGeom>
              <a:avLst/>
              <a:gdLst/>
              <a:ahLst/>
              <a:cxnLst/>
              <a:rect l="l" t="t" r="r" b="b"/>
              <a:pathLst>
                <a:path w="84454" h="57785">
                  <a:moveTo>
                    <a:pt x="84328" y="0"/>
                  </a:moveTo>
                  <a:lnTo>
                    <a:pt x="0" y="14020"/>
                  </a:lnTo>
                  <a:lnTo>
                    <a:pt x="73609" y="57480"/>
                  </a:lnTo>
                  <a:lnTo>
                    <a:pt x="843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2"/>
          <a:stretch>
            <a:fillRect/>
          </a:stretch>
        </p:blipFill>
        <p:spPr>
          <a:xfrm>
            <a:off x="8094853" y="3020567"/>
            <a:ext cx="169113" cy="16911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/>
          <a:stretch>
            <a:fillRect/>
          </a:stretch>
        </p:blipFill>
        <p:spPr>
          <a:xfrm>
            <a:off x="8091843" y="3456470"/>
            <a:ext cx="169113" cy="16911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"/>
          <a:stretch>
            <a:fillRect/>
          </a:stretch>
        </p:blipFill>
        <p:spPr>
          <a:xfrm>
            <a:off x="8704897" y="3695052"/>
            <a:ext cx="169113" cy="16911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/>
          <a:stretch>
            <a:fillRect/>
          </a:stretch>
        </p:blipFill>
        <p:spPr>
          <a:xfrm>
            <a:off x="7691691" y="3885310"/>
            <a:ext cx="169113" cy="16911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/>
          <a:stretch>
            <a:fillRect/>
          </a:stretch>
        </p:blipFill>
        <p:spPr>
          <a:xfrm>
            <a:off x="7072591" y="3601427"/>
            <a:ext cx="169113" cy="16911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/>
          <a:stretch>
            <a:fillRect/>
          </a:stretch>
        </p:blipFill>
        <p:spPr>
          <a:xfrm>
            <a:off x="6974446" y="4020896"/>
            <a:ext cx="169113" cy="16911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/>
          <a:stretch>
            <a:fillRect/>
          </a:stretch>
        </p:blipFill>
        <p:spPr>
          <a:xfrm>
            <a:off x="6156032" y="3989184"/>
            <a:ext cx="169113" cy="16911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/>
          <a:stretch>
            <a:fillRect/>
          </a:stretch>
        </p:blipFill>
        <p:spPr>
          <a:xfrm>
            <a:off x="6551650" y="4411979"/>
            <a:ext cx="169113" cy="16911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/>
          <a:stretch>
            <a:fillRect/>
          </a:stretch>
        </p:blipFill>
        <p:spPr>
          <a:xfrm>
            <a:off x="7706791" y="4359135"/>
            <a:ext cx="169113" cy="169113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0"/>
          <a:stretch>
            <a:fillRect/>
          </a:stretch>
        </p:blipFill>
        <p:spPr>
          <a:xfrm>
            <a:off x="8590140" y="4437659"/>
            <a:ext cx="169113" cy="169113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1"/>
          <a:stretch>
            <a:fillRect/>
          </a:stretch>
        </p:blipFill>
        <p:spPr>
          <a:xfrm>
            <a:off x="8119021" y="5046179"/>
            <a:ext cx="169113" cy="16911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"/>
          <a:stretch>
            <a:fillRect/>
          </a:stretch>
        </p:blipFill>
        <p:spPr>
          <a:xfrm>
            <a:off x="7635823" y="5242483"/>
            <a:ext cx="169113" cy="16911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2"/>
          <a:stretch>
            <a:fillRect/>
          </a:stretch>
        </p:blipFill>
        <p:spPr>
          <a:xfrm>
            <a:off x="7605623" y="4781930"/>
            <a:ext cx="169113" cy="16911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3"/>
          <a:stretch>
            <a:fillRect/>
          </a:stretch>
        </p:blipFill>
        <p:spPr>
          <a:xfrm>
            <a:off x="5298351" y="4604003"/>
            <a:ext cx="169113" cy="16911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2"/>
          <a:stretch>
            <a:fillRect/>
          </a:stretch>
        </p:blipFill>
        <p:spPr>
          <a:xfrm>
            <a:off x="4452759" y="5087200"/>
            <a:ext cx="169113" cy="16911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14"/>
          <a:stretch>
            <a:fillRect/>
          </a:stretch>
        </p:blipFill>
        <p:spPr>
          <a:xfrm>
            <a:off x="5159438" y="5469229"/>
            <a:ext cx="169113" cy="16911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15"/>
          <a:stretch>
            <a:fillRect/>
          </a:stretch>
        </p:blipFill>
        <p:spPr>
          <a:xfrm>
            <a:off x="5884227" y="5117388"/>
            <a:ext cx="169113" cy="16911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16"/>
          <a:stretch>
            <a:fillRect/>
          </a:stretch>
        </p:blipFill>
        <p:spPr>
          <a:xfrm>
            <a:off x="6053353" y="5487339"/>
            <a:ext cx="169113" cy="16911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7"/>
          <a:stretch>
            <a:fillRect/>
          </a:stretch>
        </p:blipFill>
        <p:spPr>
          <a:xfrm>
            <a:off x="6971424" y="5509755"/>
            <a:ext cx="169113" cy="16911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18"/>
          <a:stretch>
            <a:fillRect/>
          </a:stretch>
        </p:blipFill>
        <p:spPr>
          <a:xfrm>
            <a:off x="6935190" y="5986907"/>
            <a:ext cx="169113" cy="169113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7939951" y="3284496"/>
            <a:ext cx="691489" cy="159252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Врешова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946607" y="2861944"/>
            <a:ext cx="774481" cy="141806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Татровіце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573469" y="3521460"/>
            <a:ext cx="458470" cy="16637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Ходов</a:t>
            </a:r>
            <a:endParaRPr sz="9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89308" y="3733293"/>
            <a:ext cx="612461" cy="136866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Вінтиржов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72454" y="3344157"/>
            <a:ext cx="893194" cy="197443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Дольні Ниви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813760" y="3854394"/>
            <a:ext cx="508000" cy="16637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Ломніце</a:t>
            </a:r>
            <a:endParaRPr sz="9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28557" y="3813251"/>
            <a:ext cx="706069" cy="181257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Йозефов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403047" y="4271463"/>
            <a:ext cx="613503" cy="141895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Сватава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683272" y="4944959"/>
            <a:ext cx="575945" cy="16637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Буковани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961076" y="5327820"/>
            <a:ext cx="349250" cy="16637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Сітіце</a:t>
            </a:r>
            <a:endParaRPr sz="9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757903" y="5799269"/>
            <a:ext cx="731405" cy="168818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Бржезова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48691" y="5020956"/>
            <a:ext cx="773181" cy="171552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Кацержов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748100" y="5303713"/>
            <a:ext cx="1017269" cy="16637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>
                <a:solidFill>
                  <a:srgbClr val="231F20"/>
                </a:solidFill>
                <a:latin typeface="Arial"/>
                <a:cs typeface="Arial"/>
              </a:rPr>
              <a:t>Хлум Свате Марі</a:t>
            </a:r>
            <a:endParaRPr sz="9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169471" y="4194613"/>
            <a:ext cx="1597896" cy="196013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Краловське Поржичі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455164" y="4236946"/>
            <a:ext cx="1113584" cy="190664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Нове Седло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098486" y="4413358"/>
            <a:ext cx="699981" cy="193169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Хабартов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429840" y="4625148"/>
            <a:ext cx="727661" cy="165317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Тешовіце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628220" y="5322139"/>
            <a:ext cx="1058277" cy="162298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9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Дольні Рихнов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429840" y="4879310"/>
            <a:ext cx="1318185" cy="46159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indent="407670" rtl="0">
              <a:lnSpc>
                <a:spcPct val="143200"/>
              </a:lnSpc>
              <a:spcBef>
                <a:spcPts val="95"/>
              </a:spcBef>
            </a:pPr>
            <a:r>
              <a:rPr lang="uk" sz="9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Старе Седло Соколов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957296" y="1595945"/>
            <a:ext cx="3977640" cy="2997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>
                <a:solidFill>
                  <a:srgbClr val="231F20"/>
                </a:solidFill>
                <a:latin typeface="Arial"/>
                <a:cs typeface="Arial"/>
              </a:rPr>
              <a:t>Структуровані інтерв'ю з мерами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957296" y="2078545"/>
            <a:ext cx="5579110" cy="2997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spc="-35">
                <a:solidFill>
                  <a:srgbClr val="40AD49"/>
                </a:solidFill>
                <a:latin typeface="Arial"/>
                <a:cs typeface="Arial"/>
              </a:rPr>
              <a:t>Тема: пріоритети та проблеми розвитку території</a:t>
            </a:r>
            <a:endParaRPr sz="1800">
              <a:latin typeface="Arial"/>
              <a:cs typeface="Arial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title"/>
          </p:nvPr>
        </p:nvSpPr>
        <p:spPr>
          <a:xfrm>
            <a:off x="3074276" y="287366"/>
            <a:ext cx="5120005" cy="69215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spc="-50" dirty="0">
                <a:solidFill>
                  <a:srgbClr val="939598"/>
                </a:solidFill>
                <a:latin typeface="Arial"/>
              </a:rPr>
              <a:t>Захід: </a:t>
            </a:r>
            <a:r>
              <a:rPr lang="uk" sz="4300" b="1" i="0" u="none" strike="noStrike" spc="-10" dirty="0">
                <a:latin typeface="Arial"/>
              </a:rPr>
              <a:t>Інтерв'ю</a:t>
            </a:r>
            <a:endParaRPr sz="4350" dirty="0"/>
          </a:p>
        </p:txBody>
      </p:sp>
      <p:sp>
        <p:nvSpPr>
          <p:cNvPr id="92" name="object 92"/>
          <p:cNvSpPr/>
          <p:nvPr/>
        </p:nvSpPr>
        <p:spPr>
          <a:xfrm>
            <a:off x="2952000" y="2004796"/>
            <a:ext cx="5679440" cy="0"/>
          </a:xfrm>
          <a:custGeom>
            <a:avLst/>
            <a:gdLst/>
            <a:ahLst/>
            <a:cxnLst/>
            <a:rect l="l" t="t" r="r" b="b"/>
            <a:pathLst>
              <a:path w="5679440">
                <a:moveTo>
                  <a:pt x="0" y="0"/>
                </a:moveTo>
                <a:lnTo>
                  <a:pt x="567899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52000" y="2496197"/>
            <a:ext cx="5679440" cy="0"/>
          </a:xfrm>
          <a:custGeom>
            <a:avLst/>
            <a:gdLst/>
            <a:ahLst/>
            <a:cxnLst/>
            <a:rect l="l" t="t" r="r" b="b"/>
            <a:pathLst>
              <a:path w="5679440">
                <a:moveTo>
                  <a:pt x="0" y="0"/>
                </a:moveTo>
                <a:lnTo>
                  <a:pt x="567899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5658228" y="6809223"/>
            <a:ext cx="4786999" cy="4476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65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Виявлення проблем і потреб окремих муніципалітетів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5202959" y="6671264"/>
            <a:ext cx="351155" cy="477520"/>
            <a:chOff x="5181003" y="6720014"/>
            <a:chExt cx="351155" cy="477520"/>
          </a:xfrm>
        </p:grpSpPr>
        <p:sp>
          <p:nvSpPr>
            <p:cNvPr id="96" name="object 96"/>
            <p:cNvSpPr/>
            <p:nvPr/>
          </p:nvSpPr>
          <p:spPr>
            <a:xfrm>
              <a:off x="5181003" y="6720014"/>
              <a:ext cx="351155" cy="477520"/>
            </a:xfrm>
            <a:custGeom>
              <a:avLst/>
              <a:gdLst/>
              <a:ahLst/>
              <a:cxnLst/>
              <a:rect l="l" t="t" r="r" b="b"/>
              <a:pathLst>
                <a:path w="351154" h="477520">
                  <a:moveTo>
                    <a:pt x="190690" y="0"/>
                  </a:moveTo>
                  <a:lnTo>
                    <a:pt x="26949" y="0"/>
                  </a:lnTo>
                  <a:lnTo>
                    <a:pt x="16448" y="2116"/>
                  </a:lnTo>
                  <a:lnTo>
                    <a:pt x="7883" y="7889"/>
                  </a:lnTo>
                  <a:lnTo>
                    <a:pt x="2114" y="16459"/>
                  </a:lnTo>
                  <a:lnTo>
                    <a:pt x="0" y="26962"/>
                  </a:lnTo>
                  <a:lnTo>
                    <a:pt x="0" y="450456"/>
                  </a:lnTo>
                  <a:lnTo>
                    <a:pt x="2114" y="460959"/>
                  </a:lnTo>
                  <a:lnTo>
                    <a:pt x="7883" y="469528"/>
                  </a:lnTo>
                  <a:lnTo>
                    <a:pt x="16448" y="475302"/>
                  </a:lnTo>
                  <a:lnTo>
                    <a:pt x="26949" y="477418"/>
                  </a:lnTo>
                  <a:lnTo>
                    <a:pt x="324040" y="477418"/>
                  </a:lnTo>
                  <a:lnTo>
                    <a:pt x="334541" y="475302"/>
                  </a:lnTo>
                  <a:lnTo>
                    <a:pt x="343106" y="469528"/>
                  </a:lnTo>
                  <a:lnTo>
                    <a:pt x="348875" y="460959"/>
                  </a:lnTo>
                  <a:lnTo>
                    <a:pt x="350989" y="450456"/>
                  </a:lnTo>
                  <a:lnTo>
                    <a:pt x="350989" y="440143"/>
                  </a:lnTo>
                  <a:lnTo>
                    <a:pt x="39001" y="440143"/>
                  </a:lnTo>
                  <a:lnTo>
                    <a:pt x="39001" y="37287"/>
                  </a:lnTo>
                  <a:lnTo>
                    <a:pt x="232585" y="37287"/>
                  </a:lnTo>
                  <a:lnTo>
                    <a:pt x="198729" y="3441"/>
                  </a:lnTo>
                  <a:lnTo>
                    <a:pt x="190690" y="0"/>
                  </a:lnTo>
                  <a:close/>
                </a:path>
                <a:path w="351154" h="477520">
                  <a:moveTo>
                    <a:pt x="232585" y="37287"/>
                  </a:moveTo>
                  <a:lnTo>
                    <a:pt x="155714" y="37287"/>
                  </a:lnTo>
                  <a:lnTo>
                    <a:pt x="155714" y="166611"/>
                  </a:lnTo>
                  <a:lnTo>
                    <a:pt x="157828" y="177114"/>
                  </a:lnTo>
                  <a:lnTo>
                    <a:pt x="163598" y="185683"/>
                  </a:lnTo>
                  <a:lnTo>
                    <a:pt x="172163" y="191457"/>
                  </a:lnTo>
                  <a:lnTo>
                    <a:pt x="182664" y="193573"/>
                  </a:lnTo>
                  <a:lnTo>
                    <a:pt x="312000" y="193573"/>
                  </a:lnTo>
                  <a:lnTo>
                    <a:pt x="312000" y="440143"/>
                  </a:lnTo>
                  <a:lnTo>
                    <a:pt x="350989" y="440143"/>
                  </a:lnTo>
                  <a:lnTo>
                    <a:pt x="350989" y="159727"/>
                  </a:lnTo>
                  <a:lnTo>
                    <a:pt x="349412" y="156298"/>
                  </a:lnTo>
                  <a:lnTo>
                    <a:pt x="194703" y="156298"/>
                  </a:lnTo>
                  <a:lnTo>
                    <a:pt x="194703" y="54533"/>
                  </a:lnTo>
                  <a:lnTo>
                    <a:pt x="249830" y="54533"/>
                  </a:lnTo>
                  <a:lnTo>
                    <a:pt x="232585" y="37287"/>
                  </a:lnTo>
                  <a:close/>
                </a:path>
                <a:path w="351154" h="477520">
                  <a:moveTo>
                    <a:pt x="249830" y="54533"/>
                  </a:moveTo>
                  <a:lnTo>
                    <a:pt x="194703" y="54533"/>
                  </a:lnTo>
                  <a:lnTo>
                    <a:pt x="296468" y="156298"/>
                  </a:lnTo>
                  <a:lnTo>
                    <a:pt x="349412" y="156298"/>
                  </a:lnTo>
                  <a:lnTo>
                    <a:pt x="347560" y="152272"/>
                  </a:lnTo>
                  <a:lnTo>
                    <a:pt x="249830" y="54533"/>
                  </a:lnTo>
                  <a:close/>
                </a:path>
              </a:pathLst>
            </a:custGeom>
            <a:solidFill>
              <a:srgbClr val="80828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5300992" y="6985787"/>
              <a:ext cx="96011" cy="96024"/>
            </a:xfrm>
            <a:prstGeom prst="rect">
              <a:avLst/>
            </a:prstGeom>
          </p:spPr>
        </p:pic>
      </p:grpSp>
      <p:sp>
        <p:nvSpPr>
          <p:cNvPr id="98" name="object 98"/>
          <p:cNvSpPr/>
          <p:nvPr/>
        </p:nvSpPr>
        <p:spPr>
          <a:xfrm>
            <a:off x="5244007" y="6307099"/>
            <a:ext cx="204470" cy="278130"/>
          </a:xfrm>
          <a:custGeom>
            <a:avLst/>
            <a:gdLst/>
            <a:ahLst/>
            <a:cxnLst/>
            <a:rect l="l" t="t" r="r" b="b"/>
            <a:pathLst>
              <a:path w="204470" h="278129">
                <a:moveTo>
                  <a:pt x="107442" y="0"/>
                </a:moveTo>
                <a:lnTo>
                  <a:pt x="102349" y="0"/>
                </a:lnTo>
                <a:lnTo>
                  <a:pt x="96977" y="0"/>
                </a:lnTo>
                <a:lnTo>
                  <a:pt x="92722" y="4254"/>
                </a:lnTo>
                <a:lnTo>
                  <a:pt x="92722" y="245287"/>
                </a:lnTo>
                <a:lnTo>
                  <a:pt x="14465" y="166738"/>
                </a:lnTo>
                <a:lnTo>
                  <a:pt x="12192" y="165887"/>
                </a:lnTo>
                <a:lnTo>
                  <a:pt x="4533" y="165887"/>
                </a:lnTo>
                <a:lnTo>
                  <a:pt x="0" y="170141"/>
                </a:lnTo>
                <a:lnTo>
                  <a:pt x="0" y="178079"/>
                </a:lnTo>
                <a:lnTo>
                  <a:pt x="850" y="180352"/>
                </a:lnTo>
                <a:lnTo>
                  <a:pt x="97256" y="276479"/>
                </a:lnTo>
                <a:lnTo>
                  <a:pt x="99796" y="277622"/>
                </a:lnTo>
                <a:lnTo>
                  <a:pt x="104902" y="277622"/>
                </a:lnTo>
                <a:lnTo>
                  <a:pt x="107162" y="276771"/>
                </a:lnTo>
                <a:lnTo>
                  <a:pt x="203568" y="180352"/>
                </a:lnTo>
                <a:lnTo>
                  <a:pt x="204419" y="178079"/>
                </a:lnTo>
                <a:lnTo>
                  <a:pt x="204419" y="170713"/>
                </a:lnTo>
                <a:lnTo>
                  <a:pt x="200164" y="165887"/>
                </a:lnTo>
                <a:lnTo>
                  <a:pt x="192227" y="165887"/>
                </a:lnTo>
                <a:lnTo>
                  <a:pt x="189953" y="166738"/>
                </a:lnTo>
                <a:lnTo>
                  <a:pt x="111696" y="245287"/>
                </a:lnTo>
                <a:lnTo>
                  <a:pt x="111696" y="4254"/>
                </a:lnTo>
                <a:lnTo>
                  <a:pt x="1074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536700" y="2973072"/>
            <a:ext cx="1435163" cy="772160"/>
          </a:xfrm>
          <a:prstGeom prst="rect">
            <a:avLst/>
          </a:prstGeom>
        </p:spPr>
        <p:txBody>
          <a:bodyPr vert="horz" wrap="square" lIns="0" tIns="4508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355"/>
              </a:spcBef>
            </a:pPr>
            <a:r>
              <a:rPr lang="uk" sz="33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ПСТП</a:t>
            </a:r>
            <a:endParaRPr sz="3300" dirty="0">
              <a:latin typeface="Arial"/>
              <a:cs typeface="Arial"/>
            </a:endParaRPr>
          </a:p>
          <a:p>
            <a:pPr marL="5969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 dirty="0">
                <a:solidFill>
                  <a:srgbClr val="808285"/>
                </a:solidFill>
                <a:latin typeface="Arial"/>
                <a:cs typeface="Arial"/>
              </a:rPr>
              <a:t>(BeePartner)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3700" y="276225"/>
            <a:ext cx="1693827" cy="17285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9724" y="1329071"/>
            <a:ext cx="5894604" cy="1244600"/>
          </a:xfrm>
          <a:prstGeom prst="rect">
            <a:avLst/>
          </a:prstGeom>
        </p:spPr>
        <p:txBody>
          <a:bodyPr vert="horz" wrap="square" lIns="0" tIns="431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340"/>
              </a:spcBef>
            </a:pPr>
            <a:r>
              <a:rPr lang="uk" sz="1800" b="1" i="0" u="none" strike="noStrike" spc="-10" dirty="0">
                <a:solidFill>
                  <a:srgbClr val="40AD49"/>
                </a:solidFill>
                <a:latin typeface="Arial"/>
                <a:cs typeface="Arial"/>
              </a:rPr>
              <a:t>Організатори:</a:t>
            </a:r>
            <a:endParaRPr sz="18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240"/>
              </a:spcBef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Міністерство навколишнього середовища</a:t>
            </a:r>
            <a:endParaRPr sz="1800" dirty="0">
              <a:latin typeface="Arial"/>
              <a:cs typeface="Arial"/>
            </a:endParaRPr>
          </a:p>
          <a:p>
            <a:pPr marL="12700" marR="5080" rtl="0">
              <a:lnSpc>
                <a:spcPct val="111100"/>
              </a:lnSpc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Карловарський край у співпраці з містом Соколов в рамках конкурсу грантів ОПСП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7296" y="3350846"/>
            <a:ext cx="5513604" cy="27280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Тематичні конкурси з оновлення територій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781" y="1751014"/>
            <a:ext cx="477520" cy="1219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600" b="1" i="0" u="none" strike="noStrike">
                <a:solidFill>
                  <a:srgbClr val="FFFFFF"/>
                </a:solidFill>
                <a:latin typeface="Arial"/>
                <a:cs typeface="Arial"/>
              </a:rPr>
              <a:t>Круглий стіл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9105" y="285597"/>
            <a:ext cx="5416550" cy="69215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spc="-50" dirty="0">
                <a:solidFill>
                  <a:srgbClr val="939598"/>
                </a:solidFill>
                <a:latin typeface="Arial"/>
              </a:rPr>
              <a:t>Захід:</a:t>
            </a:r>
            <a:r>
              <a:rPr lang="uk" sz="4300" b="1" i="0" u="none" strike="noStrike" dirty="0">
                <a:latin typeface="Arial"/>
              </a:rPr>
              <a:t> Круглий стіл</a:t>
            </a:r>
            <a:endParaRPr sz="4350" dirty="0"/>
          </a:p>
        </p:txBody>
      </p:sp>
      <p:sp>
        <p:nvSpPr>
          <p:cNvPr id="10" name="object 10"/>
          <p:cNvSpPr/>
          <p:nvPr/>
        </p:nvSpPr>
        <p:spPr>
          <a:xfrm>
            <a:off x="2952000" y="3096018"/>
            <a:ext cx="5679440" cy="0"/>
          </a:xfrm>
          <a:custGeom>
            <a:avLst/>
            <a:gdLst/>
            <a:ahLst/>
            <a:cxnLst/>
            <a:rect l="l" t="t" r="r" b="b"/>
            <a:pathLst>
              <a:path w="5679440">
                <a:moveTo>
                  <a:pt x="0" y="0"/>
                </a:moveTo>
                <a:lnTo>
                  <a:pt x="567899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52000" y="3873195"/>
            <a:ext cx="5679440" cy="0"/>
          </a:xfrm>
          <a:custGeom>
            <a:avLst/>
            <a:gdLst/>
            <a:ahLst/>
            <a:cxnLst/>
            <a:rect l="l" t="t" r="r" b="b"/>
            <a:pathLst>
              <a:path w="5679440">
                <a:moveTo>
                  <a:pt x="0" y="0"/>
                </a:moveTo>
                <a:lnTo>
                  <a:pt x="567899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38053" y="6837698"/>
            <a:ext cx="2228850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>
                <a:solidFill>
                  <a:srgbClr val="231F20"/>
                </a:solidFill>
                <a:latin typeface="Arial"/>
                <a:cs typeface="Arial"/>
              </a:rPr>
              <a:t>Комунікація та інформація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13849" y="5324843"/>
            <a:ext cx="1839595" cy="1325880"/>
            <a:chOff x="4413849" y="5324843"/>
            <a:chExt cx="1839595" cy="1325880"/>
          </a:xfrm>
        </p:grpSpPr>
        <p:sp>
          <p:nvSpPr>
            <p:cNvPr id="14" name="object 14"/>
            <p:cNvSpPr/>
            <p:nvPr/>
          </p:nvSpPr>
          <p:spPr>
            <a:xfrm>
              <a:off x="5635190" y="5922149"/>
              <a:ext cx="605790" cy="715645"/>
            </a:xfrm>
            <a:custGeom>
              <a:avLst/>
              <a:gdLst/>
              <a:ahLst/>
              <a:cxnLst/>
              <a:rect l="l" t="t" r="r" b="b"/>
              <a:pathLst>
                <a:path w="605789" h="715645">
                  <a:moveTo>
                    <a:pt x="234534" y="715365"/>
                  </a:moveTo>
                  <a:lnTo>
                    <a:pt x="235711" y="692818"/>
                  </a:lnTo>
                  <a:lnTo>
                    <a:pt x="231681" y="659584"/>
                  </a:lnTo>
                  <a:lnTo>
                    <a:pt x="220562" y="629498"/>
                  </a:lnTo>
                  <a:lnTo>
                    <a:pt x="200472" y="616394"/>
                  </a:lnTo>
                  <a:lnTo>
                    <a:pt x="170354" y="619230"/>
                  </a:lnTo>
                  <a:lnTo>
                    <a:pt x="137148" y="621022"/>
                  </a:lnTo>
                  <a:lnTo>
                    <a:pt x="110970" y="611696"/>
                  </a:lnTo>
                  <a:lnTo>
                    <a:pt x="101933" y="581177"/>
                  </a:lnTo>
                  <a:lnTo>
                    <a:pt x="96161" y="554070"/>
                  </a:lnTo>
                  <a:lnTo>
                    <a:pt x="82124" y="534795"/>
                  </a:lnTo>
                  <a:lnTo>
                    <a:pt x="70825" y="523215"/>
                  </a:lnTo>
                  <a:lnTo>
                    <a:pt x="73269" y="519189"/>
                  </a:lnTo>
                  <a:lnTo>
                    <a:pt x="121922" y="509364"/>
                  </a:lnTo>
                  <a:lnTo>
                    <a:pt x="150618" y="490152"/>
                  </a:lnTo>
                  <a:lnTo>
                    <a:pt x="161341" y="472856"/>
                  </a:lnTo>
                  <a:lnTo>
                    <a:pt x="156073" y="468782"/>
                  </a:lnTo>
                  <a:lnTo>
                    <a:pt x="133610" y="474016"/>
                  </a:lnTo>
                  <a:lnTo>
                    <a:pt x="100572" y="477333"/>
                  </a:lnTo>
                  <a:lnTo>
                    <a:pt x="70686" y="479073"/>
                  </a:lnTo>
                  <a:lnTo>
                    <a:pt x="57673" y="479577"/>
                  </a:lnTo>
                  <a:lnTo>
                    <a:pt x="70656" y="452691"/>
                  </a:lnTo>
                  <a:lnTo>
                    <a:pt x="76046" y="436416"/>
                  </a:lnTo>
                  <a:lnTo>
                    <a:pt x="55157" y="395224"/>
                  </a:lnTo>
                  <a:lnTo>
                    <a:pt x="20513" y="384594"/>
                  </a:lnTo>
                  <a:lnTo>
                    <a:pt x="5834" y="380976"/>
                  </a:lnTo>
                  <a:lnTo>
                    <a:pt x="0" y="377414"/>
                  </a:lnTo>
                  <a:lnTo>
                    <a:pt x="2161" y="371787"/>
                  </a:lnTo>
                  <a:lnTo>
                    <a:pt x="11471" y="361975"/>
                  </a:lnTo>
                  <a:lnTo>
                    <a:pt x="31553" y="338223"/>
                  </a:lnTo>
                  <a:lnTo>
                    <a:pt x="58721" y="301079"/>
                  </a:lnTo>
                  <a:lnTo>
                    <a:pt x="81165" y="263934"/>
                  </a:lnTo>
                  <a:lnTo>
                    <a:pt x="87074" y="240182"/>
                  </a:lnTo>
                  <a:lnTo>
                    <a:pt x="81099" y="225160"/>
                  </a:lnTo>
                  <a:lnTo>
                    <a:pt x="77095" y="205016"/>
                  </a:lnTo>
                  <a:lnTo>
                    <a:pt x="82870" y="147790"/>
                  </a:lnTo>
                  <a:lnTo>
                    <a:pt x="114540" y="84650"/>
                  </a:lnTo>
                  <a:lnTo>
                    <a:pt x="145340" y="52941"/>
                  </a:lnTo>
                  <a:lnTo>
                    <a:pt x="188386" y="26138"/>
                  </a:lnTo>
                  <a:lnTo>
                    <a:pt x="245379" y="7988"/>
                  </a:lnTo>
                  <a:lnTo>
                    <a:pt x="296892" y="938"/>
                  </a:lnTo>
                  <a:lnTo>
                    <a:pt x="346805" y="0"/>
                  </a:lnTo>
                  <a:lnTo>
                    <a:pt x="394388" y="5042"/>
                  </a:lnTo>
                  <a:lnTo>
                    <a:pt x="438913" y="15935"/>
                  </a:lnTo>
                  <a:lnTo>
                    <a:pt x="479649" y="32550"/>
                  </a:lnTo>
                  <a:lnTo>
                    <a:pt x="515865" y="54755"/>
                  </a:lnTo>
                  <a:lnTo>
                    <a:pt x="546832" y="82421"/>
                  </a:lnTo>
                  <a:lnTo>
                    <a:pt x="571820" y="115417"/>
                  </a:lnTo>
                  <a:lnTo>
                    <a:pt x="592869" y="171747"/>
                  </a:lnTo>
                  <a:lnTo>
                    <a:pt x="601038" y="213503"/>
                  </a:lnTo>
                  <a:lnTo>
                    <a:pt x="605269" y="261381"/>
                  </a:lnTo>
                  <a:lnTo>
                    <a:pt x="603790" y="313176"/>
                  </a:lnTo>
                  <a:lnTo>
                    <a:pt x="594825" y="366684"/>
                  </a:lnTo>
                  <a:lnTo>
                    <a:pt x="576600" y="419700"/>
                  </a:lnTo>
                  <a:lnTo>
                    <a:pt x="547341" y="470021"/>
                  </a:lnTo>
                  <a:lnTo>
                    <a:pt x="505272" y="515442"/>
                  </a:lnTo>
                  <a:lnTo>
                    <a:pt x="468001" y="577114"/>
                  </a:lnTo>
                  <a:lnTo>
                    <a:pt x="469574" y="640851"/>
                  </a:lnTo>
                  <a:lnTo>
                    <a:pt x="487218" y="690753"/>
                  </a:lnTo>
                  <a:lnTo>
                    <a:pt x="498160" y="710920"/>
                  </a:lnTo>
                </a:path>
              </a:pathLst>
            </a:custGeom>
            <a:ln w="25400">
              <a:solidFill>
                <a:srgbClr val="80828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6549" y="5922149"/>
              <a:ext cx="605790" cy="715645"/>
            </a:xfrm>
            <a:custGeom>
              <a:avLst/>
              <a:gdLst/>
              <a:ahLst/>
              <a:cxnLst/>
              <a:rect l="l" t="t" r="r" b="b"/>
              <a:pathLst>
                <a:path w="605789" h="715645">
                  <a:moveTo>
                    <a:pt x="370735" y="715365"/>
                  </a:moveTo>
                  <a:lnTo>
                    <a:pt x="369558" y="692818"/>
                  </a:lnTo>
                  <a:lnTo>
                    <a:pt x="373588" y="659584"/>
                  </a:lnTo>
                  <a:lnTo>
                    <a:pt x="384707" y="629498"/>
                  </a:lnTo>
                  <a:lnTo>
                    <a:pt x="404797" y="616394"/>
                  </a:lnTo>
                  <a:lnTo>
                    <a:pt x="434915" y="619230"/>
                  </a:lnTo>
                  <a:lnTo>
                    <a:pt x="468121" y="621022"/>
                  </a:lnTo>
                  <a:lnTo>
                    <a:pt x="494299" y="611696"/>
                  </a:lnTo>
                  <a:lnTo>
                    <a:pt x="503336" y="581177"/>
                  </a:lnTo>
                  <a:lnTo>
                    <a:pt x="509108" y="554070"/>
                  </a:lnTo>
                  <a:lnTo>
                    <a:pt x="523145" y="534795"/>
                  </a:lnTo>
                  <a:lnTo>
                    <a:pt x="534444" y="523215"/>
                  </a:lnTo>
                  <a:lnTo>
                    <a:pt x="532000" y="519189"/>
                  </a:lnTo>
                  <a:lnTo>
                    <a:pt x="483347" y="509364"/>
                  </a:lnTo>
                  <a:lnTo>
                    <a:pt x="454651" y="490152"/>
                  </a:lnTo>
                  <a:lnTo>
                    <a:pt x="443928" y="472856"/>
                  </a:lnTo>
                  <a:lnTo>
                    <a:pt x="449196" y="468782"/>
                  </a:lnTo>
                  <a:lnTo>
                    <a:pt x="471659" y="474016"/>
                  </a:lnTo>
                  <a:lnTo>
                    <a:pt x="504697" y="477333"/>
                  </a:lnTo>
                  <a:lnTo>
                    <a:pt x="534583" y="479073"/>
                  </a:lnTo>
                  <a:lnTo>
                    <a:pt x="547596" y="479577"/>
                  </a:lnTo>
                  <a:lnTo>
                    <a:pt x="534613" y="452691"/>
                  </a:lnTo>
                  <a:lnTo>
                    <a:pt x="529223" y="436416"/>
                  </a:lnTo>
                  <a:lnTo>
                    <a:pt x="550112" y="395224"/>
                  </a:lnTo>
                  <a:lnTo>
                    <a:pt x="584756" y="384594"/>
                  </a:lnTo>
                  <a:lnTo>
                    <a:pt x="599435" y="380976"/>
                  </a:lnTo>
                  <a:lnTo>
                    <a:pt x="605269" y="377414"/>
                  </a:lnTo>
                  <a:lnTo>
                    <a:pt x="603108" y="371787"/>
                  </a:lnTo>
                  <a:lnTo>
                    <a:pt x="593798" y="361975"/>
                  </a:lnTo>
                  <a:lnTo>
                    <a:pt x="573716" y="338223"/>
                  </a:lnTo>
                  <a:lnTo>
                    <a:pt x="546548" y="301079"/>
                  </a:lnTo>
                  <a:lnTo>
                    <a:pt x="524104" y="263934"/>
                  </a:lnTo>
                  <a:lnTo>
                    <a:pt x="518195" y="240182"/>
                  </a:lnTo>
                  <a:lnTo>
                    <a:pt x="524170" y="225160"/>
                  </a:lnTo>
                  <a:lnTo>
                    <a:pt x="528174" y="205016"/>
                  </a:lnTo>
                  <a:lnTo>
                    <a:pt x="522399" y="147790"/>
                  </a:lnTo>
                  <a:lnTo>
                    <a:pt x="490729" y="84650"/>
                  </a:lnTo>
                  <a:lnTo>
                    <a:pt x="459929" y="52941"/>
                  </a:lnTo>
                  <a:lnTo>
                    <a:pt x="416883" y="26138"/>
                  </a:lnTo>
                  <a:lnTo>
                    <a:pt x="359890" y="7988"/>
                  </a:lnTo>
                  <a:lnTo>
                    <a:pt x="308377" y="938"/>
                  </a:lnTo>
                  <a:lnTo>
                    <a:pt x="258464" y="0"/>
                  </a:lnTo>
                  <a:lnTo>
                    <a:pt x="210881" y="5042"/>
                  </a:lnTo>
                  <a:lnTo>
                    <a:pt x="166356" y="15935"/>
                  </a:lnTo>
                  <a:lnTo>
                    <a:pt x="125620" y="32550"/>
                  </a:lnTo>
                  <a:lnTo>
                    <a:pt x="89404" y="54755"/>
                  </a:lnTo>
                  <a:lnTo>
                    <a:pt x="58437" y="82421"/>
                  </a:lnTo>
                  <a:lnTo>
                    <a:pt x="33449" y="115417"/>
                  </a:lnTo>
                  <a:lnTo>
                    <a:pt x="12400" y="171747"/>
                  </a:lnTo>
                  <a:lnTo>
                    <a:pt x="4231" y="213503"/>
                  </a:lnTo>
                  <a:lnTo>
                    <a:pt x="0" y="261381"/>
                  </a:lnTo>
                  <a:lnTo>
                    <a:pt x="1479" y="313176"/>
                  </a:lnTo>
                  <a:lnTo>
                    <a:pt x="10444" y="366684"/>
                  </a:lnTo>
                  <a:lnTo>
                    <a:pt x="28669" y="419700"/>
                  </a:lnTo>
                  <a:lnTo>
                    <a:pt x="57928" y="470021"/>
                  </a:lnTo>
                  <a:lnTo>
                    <a:pt x="99997" y="515442"/>
                  </a:lnTo>
                  <a:lnTo>
                    <a:pt x="137268" y="577114"/>
                  </a:lnTo>
                  <a:lnTo>
                    <a:pt x="135695" y="640851"/>
                  </a:lnTo>
                  <a:lnTo>
                    <a:pt x="118051" y="690753"/>
                  </a:lnTo>
                  <a:lnTo>
                    <a:pt x="107109" y="710920"/>
                  </a:lnTo>
                </a:path>
              </a:pathLst>
            </a:custGeom>
            <a:ln w="25400">
              <a:solidFill>
                <a:srgbClr val="80828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50422" y="6030785"/>
              <a:ext cx="1366520" cy="325120"/>
            </a:xfrm>
            <a:custGeom>
              <a:avLst/>
              <a:gdLst/>
              <a:ahLst/>
              <a:cxnLst/>
              <a:rect l="l" t="t" r="r" b="b"/>
              <a:pathLst>
                <a:path w="1366520" h="325120">
                  <a:moveTo>
                    <a:pt x="81953" y="25260"/>
                  </a:moveTo>
                  <a:lnTo>
                    <a:pt x="79959" y="15430"/>
                  </a:lnTo>
                  <a:lnTo>
                    <a:pt x="74549" y="7404"/>
                  </a:lnTo>
                  <a:lnTo>
                    <a:pt x="66522" y="1993"/>
                  </a:lnTo>
                  <a:lnTo>
                    <a:pt x="56705" y="0"/>
                  </a:lnTo>
                  <a:lnTo>
                    <a:pt x="46875" y="1993"/>
                  </a:lnTo>
                  <a:lnTo>
                    <a:pt x="38849" y="7404"/>
                  </a:lnTo>
                  <a:lnTo>
                    <a:pt x="33439" y="15430"/>
                  </a:lnTo>
                  <a:lnTo>
                    <a:pt x="31457" y="25260"/>
                  </a:lnTo>
                  <a:lnTo>
                    <a:pt x="33439" y="35090"/>
                  </a:lnTo>
                  <a:lnTo>
                    <a:pt x="38849" y="43103"/>
                  </a:lnTo>
                  <a:lnTo>
                    <a:pt x="46875" y="48501"/>
                  </a:lnTo>
                  <a:lnTo>
                    <a:pt x="56705" y="50482"/>
                  </a:lnTo>
                  <a:lnTo>
                    <a:pt x="66522" y="48501"/>
                  </a:lnTo>
                  <a:lnTo>
                    <a:pt x="74549" y="43103"/>
                  </a:lnTo>
                  <a:lnTo>
                    <a:pt x="79959" y="35090"/>
                  </a:lnTo>
                  <a:lnTo>
                    <a:pt x="81953" y="25260"/>
                  </a:lnTo>
                  <a:close/>
                </a:path>
                <a:path w="1366520" h="325120">
                  <a:moveTo>
                    <a:pt x="113398" y="76542"/>
                  </a:moveTo>
                  <a:lnTo>
                    <a:pt x="0" y="76542"/>
                  </a:lnTo>
                  <a:lnTo>
                    <a:pt x="0" y="99352"/>
                  </a:lnTo>
                  <a:lnTo>
                    <a:pt x="36982" y="99352"/>
                  </a:lnTo>
                  <a:lnTo>
                    <a:pt x="36982" y="301764"/>
                  </a:lnTo>
                  <a:lnTo>
                    <a:pt x="0" y="301764"/>
                  </a:lnTo>
                  <a:lnTo>
                    <a:pt x="0" y="324573"/>
                  </a:lnTo>
                  <a:lnTo>
                    <a:pt x="113398" y="324573"/>
                  </a:lnTo>
                  <a:lnTo>
                    <a:pt x="113398" y="301764"/>
                  </a:lnTo>
                  <a:lnTo>
                    <a:pt x="76415" y="301764"/>
                  </a:lnTo>
                  <a:lnTo>
                    <a:pt x="76415" y="99352"/>
                  </a:lnTo>
                  <a:lnTo>
                    <a:pt x="113398" y="99352"/>
                  </a:lnTo>
                  <a:lnTo>
                    <a:pt x="113398" y="76542"/>
                  </a:lnTo>
                  <a:close/>
                </a:path>
                <a:path w="1366520" h="325120">
                  <a:moveTo>
                    <a:pt x="1334693" y="25260"/>
                  </a:moveTo>
                  <a:lnTo>
                    <a:pt x="1332699" y="15430"/>
                  </a:lnTo>
                  <a:lnTo>
                    <a:pt x="1327289" y="7404"/>
                  </a:lnTo>
                  <a:lnTo>
                    <a:pt x="1319263" y="1993"/>
                  </a:lnTo>
                  <a:lnTo>
                    <a:pt x="1309446" y="0"/>
                  </a:lnTo>
                  <a:lnTo>
                    <a:pt x="1299616" y="1993"/>
                  </a:lnTo>
                  <a:lnTo>
                    <a:pt x="1291590" y="7404"/>
                  </a:lnTo>
                  <a:lnTo>
                    <a:pt x="1286179" y="15430"/>
                  </a:lnTo>
                  <a:lnTo>
                    <a:pt x="1284198" y="25260"/>
                  </a:lnTo>
                  <a:lnTo>
                    <a:pt x="1286179" y="35090"/>
                  </a:lnTo>
                  <a:lnTo>
                    <a:pt x="1291590" y="43103"/>
                  </a:lnTo>
                  <a:lnTo>
                    <a:pt x="1299616" y="48501"/>
                  </a:lnTo>
                  <a:lnTo>
                    <a:pt x="1309446" y="50482"/>
                  </a:lnTo>
                  <a:lnTo>
                    <a:pt x="1319263" y="48501"/>
                  </a:lnTo>
                  <a:lnTo>
                    <a:pt x="1327289" y="43103"/>
                  </a:lnTo>
                  <a:lnTo>
                    <a:pt x="1332699" y="35090"/>
                  </a:lnTo>
                  <a:lnTo>
                    <a:pt x="1334693" y="25260"/>
                  </a:lnTo>
                  <a:close/>
                </a:path>
                <a:path w="1366520" h="325120">
                  <a:moveTo>
                    <a:pt x="1366151" y="76542"/>
                  </a:moveTo>
                  <a:lnTo>
                    <a:pt x="1252753" y="76542"/>
                  </a:lnTo>
                  <a:lnTo>
                    <a:pt x="1252753" y="99352"/>
                  </a:lnTo>
                  <a:lnTo>
                    <a:pt x="1289723" y="99352"/>
                  </a:lnTo>
                  <a:lnTo>
                    <a:pt x="1289723" y="301764"/>
                  </a:lnTo>
                  <a:lnTo>
                    <a:pt x="1252753" y="301764"/>
                  </a:lnTo>
                  <a:lnTo>
                    <a:pt x="1252753" y="324573"/>
                  </a:lnTo>
                  <a:lnTo>
                    <a:pt x="1366151" y="324573"/>
                  </a:lnTo>
                  <a:lnTo>
                    <a:pt x="1366151" y="301764"/>
                  </a:lnTo>
                  <a:lnTo>
                    <a:pt x="1329156" y="301764"/>
                  </a:lnTo>
                  <a:lnTo>
                    <a:pt x="1329156" y="99352"/>
                  </a:lnTo>
                  <a:lnTo>
                    <a:pt x="1366151" y="99352"/>
                  </a:lnTo>
                  <a:lnTo>
                    <a:pt x="1366151" y="765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24397" y="5720549"/>
              <a:ext cx="75565" cy="180340"/>
            </a:xfrm>
            <a:custGeom>
              <a:avLst/>
              <a:gdLst/>
              <a:ahLst/>
              <a:cxnLst/>
              <a:rect l="l" t="t" r="r" b="b"/>
              <a:pathLst>
                <a:path w="75564" h="180339">
                  <a:moveTo>
                    <a:pt x="74955" y="17987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39167" y="5574639"/>
              <a:ext cx="67310" cy="118745"/>
            </a:xfrm>
            <a:custGeom>
              <a:avLst/>
              <a:gdLst/>
              <a:ahLst/>
              <a:cxnLst/>
              <a:rect l="l" t="t" r="r" b="b"/>
              <a:pathLst>
                <a:path w="67310" h="118745">
                  <a:moveTo>
                    <a:pt x="0" y="118135"/>
                  </a:moveTo>
                  <a:lnTo>
                    <a:pt x="26297" y="91515"/>
                  </a:lnTo>
                  <a:lnTo>
                    <a:pt x="46567" y="62744"/>
                  </a:lnTo>
                  <a:lnTo>
                    <a:pt x="60289" y="32135"/>
                  </a:lnTo>
                  <a:lnTo>
                    <a:pt x="66941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239626" y="5331320"/>
              <a:ext cx="765175" cy="217804"/>
            </a:xfrm>
            <a:custGeom>
              <a:avLst/>
              <a:gdLst/>
              <a:ahLst/>
              <a:cxnLst/>
              <a:rect l="l" t="t" r="r" b="b"/>
              <a:pathLst>
                <a:path w="765175" h="217803">
                  <a:moveTo>
                    <a:pt x="764705" y="205016"/>
                  </a:moveTo>
                  <a:lnTo>
                    <a:pt x="736803" y="140715"/>
                  </a:lnTo>
                  <a:lnTo>
                    <a:pt x="681206" y="85184"/>
                  </a:lnTo>
                  <a:lnTo>
                    <a:pt x="644518" y="61607"/>
                  </a:lnTo>
                  <a:lnTo>
                    <a:pt x="602702" y="41302"/>
                  </a:lnTo>
                  <a:lnTo>
                    <a:pt x="556356" y="24629"/>
                  </a:lnTo>
                  <a:lnTo>
                    <a:pt x="506079" y="11948"/>
                  </a:lnTo>
                  <a:lnTo>
                    <a:pt x="452469" y="3618"/>
                  </a:lnTo>
                  <a:lnTo>
                    <a:pt x="396125" y="0"/>
                  </a:lnTo>
                </a:path>
                <a:path w="765175" h="217803">
                  <a:moveTo>
                    <a:pt x="357428" y="380"/>
                  </a:moveTo>
                  <a:lnTo>
                    <a:pt x="300839" y="5197"/>
                  </a:lnTo>
                  <a:lnTo>
                    <a:pt x="247213" y="14779"/>
                  </a:lnTo>
                  <a:lnTo>
                    <a:pt x="197177" y="28749"/>
                  </a:lnTo>
                  <a:lnTo>
                    <a:pt x="151356" y="46730"/>
                  </a:lnTo>
                  <a:lnTo>
                    <a:pt x="110377" y="68348"/>
                  </a:lnTo>
                  <a:lnTo>
                    <a:pt x="74864" y="93224"/>
                  </a:lnTo>
                  <a:lnTo>
                    <a:pt x="45444" y="120983"/>
                  </a:lnTo>
                  <a:lnTo>
                    <a:pt x="7386" y="183643"/>
                  </a:lnTo>
                  <a:lnTo>
                    <a:pt x="0" y="217792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41379" y="5587656"/>
              <a:ext cx="368935" cy="205104"/>
            </a:xfrm>
            <a:custGeom>
              <a:avLst/>
              <a:gdLst/>
              <a:ahLst/>
              <a:cxnLst/>
              <a:rect l="l" t="t" r="r" b="b"/>
              <a:pathLst>
                <a:path w="368935" h="205103">
                  <a:moveTo>
                    <a:pt x="0" y="0"/>
                  </a:moveTo>
                  <a:lnTo>
                    <a:pt x="27901" y="64314"/>
                  </a:lnTo>
                  <a:lnTo>
                    <a:pt x="83497" y="119855"/>
                  </a:lnTo>
                  <a:lnTo>
                    <a:pt x="120184" y="143435"/>
                  </a:lnTo>
                  <a:lnTo>
                    <a:pt x="161999" y="163742"/>
                  </a:lnTo>
                  <a:lnTo>
                    <a:pt x="208343" y="180416"/>
                  </a:lnTo>
                  <a:lnTo>
                    <a:pt x="258618" y="193097"/>
                  </a:lnTo>
                  <a:lnTo>
                    <a:pt x="312225" y="201425"/>
                  </a:lnTo>
                  <a:lnTo>
                    <a:pt x="368566" y="205041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0534" y="5785421"/>
              <a:ext cx="69215" cy="6985"/>
            </a:xfrm>
            <a:custGeom>
              <a:avLst/>
              <a:gdLst/>
              <a:ahLst/>
              <a:cxnLst/>
              <a:rect l="l" t="t" r="r" b="b"/>
              <a:pathLst>
                <a:path w="69214" h="6985">
                  <a:moveTo>
                    <a:pt x="0" y="6807"/>
                  </a:moveTo>
                  <a:lnTo>
                    <a:pt x="17584" y="5802"/>
                  </a:lnTo>
                  <a:lnTo>
                    <a:pt x="34932" y="4322"/>
                  </a:lnTo>
                  <a:lnTo>
                    <a:pt x="52026" y="2383"/>
                  </a:lnTo>
                  <a:lnTo>
                    <a:pt x="68846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756059" y="5794908"/>
              <a:ext cx="241935" cy="123825"/>
            </a:xfrm>
            <a:custGeom>
              <a:avLst/>
              <a:gdLst/>
              <a:ahLst/>
              <a:cxnLst/>
              <a:rect l="l" t="t" r="r" b="b"/>
              <a:pathLst>
                <a:path w="241935" h="123825">
                  <a:moveTo>
                    <a:pt x="0" y="0"/>
                  </a:moveTo>
                  <a:lnTo>
                    <a:pt x="241769" y="123596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32679" y="5324843"/>
              <a:ext cx="783590" cy="606425"/>
            </a:xfrm>
            <a:custGeom>
              <a:avLst/>
              <a:gdLst/>
              <a:ahLst/>
              <a:cxnLst/>
              <a:rect l="l" t="t" r="r" b="b"/>
              <a:pathLst>
                <a:path w="783589" h="606425">
                  <a:moveTo>
                    <a:pt x="12700" y="237172"/>
                  </a:moveTo>
                  <a:lnTo>
                    <a:pt x="10833" y="232676"/>
                  </a:lnTo>
                  <a:lnTo>
                    <a:pt x="6350" y="230822"/>
                  </a:lnTo>
                  <a:lnTo>
                    <a:pt x="1854" y="232676"/>
                  </a:lnTo>
                  <a:lnTo>
                    <a:pt x="0" y="237172"/>
                  </a:lnTo>
                  <a:lnTo>
                    <a:pt x="1854" y="241655"/>
                  </a:lnTo>
                  <a:lnTo>
                    <a:pt x="6350" y="243522"/>
                  </a:lnTo>
                  <a:lnTo>
                    <a:pt x="10833" y="241655"/>
                  </a:lnTo>
                  <a:lnTo>
                    <a:pt x="12700" y="237172"/>
                  </a:lnTo>
                  <a:close/>
                </a:path>
                <a:path w="783589" h="606425">
                  <a:moveTo>
                    <a:pt x="396519" y="467995"/>
                  </a:moveTo>
                  <a:lnTo>
                    <a:pt x="394652" y="463511"/>
                  </a:lnTo>
                  <a:lnTo>
                    <a:pt x="390169" y="461645"/>
                  </a:lnTo>
                  <a:lnTo>
                    <a:pt x="385673" y="463511"/>
                  </a:lnTo>
                  <a:lnTo>
                    <a:pt x="383819" y="467995"/>
                  </a:lnTo>
                  <a:lnTo>
                    <a:pt x="385673" y="472490"/>
                  </a:lnTo>
                  <a:lnTo>
                    <a:pt x="390169" y="474345"/>
                  </a:lnTo>
                  <a:lnTo>
                    <a:pt x="394652" y="472490"/>
                  </a:lnTo>
                  <a:lnTo>
                    <a:pt x="396519" y="467995"/>
                  </a:lnTo>
                  <a:close/>
                </a:path>
                <a:path w="783589" h="606425">
                  <a:moveTo>
                    <a:pt x="396519" y="6350"/>
                  </a:moveTo>
                  <a:lnTo>
                    <a:pt x="394652" y="1866"/>
                  </a:lnTo>
                  <a:lnTo>
                    <a:pt x="390169" y="0"/>
                  </a:lnTo>
                  <a:lnTo>
                    <a:pt x="385673" y="1866"/>
                  </a:lnTo>
                  <a:lnTo>
                    <a:pt x="383819" y="6350"/>
                  </a:lnTo>
                  <a:lnTo>
                    <a:pt x="385673" y="10845"/>
                  </a:lnTo>
                  <a:lnTo>
                    <a:pt x="390169" y="12700"/>
                  </a:lnTo>
                  <a:lnTo>
                    <a:pt x="394652" y="10845"/>
                  </a:lnTo>
                  <a:lnTo>
                    <a:pt x="396519" y="6350"/>
                  </a:lnTo>
                  <a:close/>
                </a:path>
                <a:path w="783589" h="606425">
                  <a:moveTo>
                    <a:pt x="506691" y="458292"/>
                  </a:moveTo>
                  <a:lnTo>
                    <a:pt x="504825" y="453809"/>
                  </a:lnTo>
                  <a:lnTo>
                    <a:pt x="500341" y="451942"/>
                  </a:lnTo>
                  <a:lnTo>
                    <a:pt x="495846" y="453809"/>
                  </a:lnTo>
                  <a:lnTo>
                    <a:pt x="493991" y="458292"/>
                  </a:lnTo>
                  <a:lnTo>
                    <a:pt x="495846" y="462788"/>
                  </a:lnTo>
                  <a:lnTo>
                    <a:pt x="500341" y="464642"/>
                  </a:lnTo>
                  <a:lnTo>
                    <a:pt x="504825" y="462788"/>
                  </a:lnTo>
                  <a:lnTo>
                    <a:pt x="506691" y="458292"/>
                  </a:lnTo>
                  <a:close/>
                </a:path>
                <a:path w="783589" h="606425">
                  <a:moveTo>
                    <a:pt x="693064" y="383717"/>
                  </a:moveTo>
                  <a:lnTo>
                    <a:pt x="691197" y="379234"/>
                  </a:lnTo>
                  <a:lnTo>
                    <a:pt x="686714" y="377367"/>
                  </a:lnTo>
                  <a:lnTo>
                    <a:pt x="682218" y="379234"/>
                  </a:lnTo>
                  <a:lnTo>
                    <a:pt x="680364" y="383717"/>
                  </a:lnTo>
                  <a:lnTo>
                    <a:pt x="682218" y="388213"/>
                  </a:lnTo>
                  <a:lnTo>
                    <a:pt x="686714" y="390067"/>
                  </a:lnTo>
                  <a:lnTo>
                    <a:pt x="691197" y="388213"/>
                  </a:lnTo>
                  <a:lnTo>
                    <a:pt x="693064" y="383717"/>
                  </a:lnTo>
                  <a:close/>
                </a:path>
                <a:path w="783589" h="606425">
                  <a:moveTo>
                    <a:pt x="780338" y="237172"/>
                  </a:moveTo>
                  <a:lnTo>
                    <a:pt x="778471" y="232676"/>
                  </a:lnTo>
                  <a:lnTo>
                    <a:pt x="773988" y="230822"/>
                  </a:lnTo>
                  <a:lnTo>
                    <a:pt x="769493" y="232676"/>
                  </a:lnTo>
                  <a:lnTo>
                    <a:pt x="767638" y="237172"/>
                  </a:lnTo>
                  <a:lnTo>
                    <a:pt x="769493" y="241655"/>
                  </a:lnTo>
                  <a:lnTo>
                    <a:pt x="773988" y="243522"/>
                  </a:lnTo>
                  <a:lnTo>
                    <a:pt x="778471" y="241655"/>
                  </a:lnTo>
                  <a:lnTo>
                    <a:pt x="780338" y="237172"/>
                  </a:lnTo>
                  <a:close/>
                </a:path>
                <a:path w="783589" h="606425">
                  <a:moveTo>
                    <a:pt x="783005" y="599554"/>
                  </a:moveTo>
                  <a:lnTo>
                    <a:pt x="781138" y="595071"/>
                  </a:lnTo>
                  <a:lnTo>
                    <a:pt x="776655" y="593204"/>
                  </a:lnTo>
                  <a:lnTo>
                    <a:pt x="772160" y="595071"/>
                  </a:lnTo>
                  <a:lnTo>
                    <a:pt x="770305" y="599554"/>
                  </a:lnTo>
                  <a:lnTo>
                    <a:pt x="772160" y="604050"/>
                  </a:lnTo>
                  <a:lnTo>
                    <a:pt x="776655" y="605904"/>
                  </a:lnTo>
                  <a:lnTo>
                    <a:pt x="781138" y="604050"/>
                  </a:lnTo>
                  <a:lnTo>
                    <a:pt x="783005" y="5995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94110" y="5720549"/>
              <a:ext cx="75565" cy="180340"/>
            </a:xfrm>
            <a:custGeom>
              <a:avLst/>
              <a:gdLst/>
              <a:ahLst/>
              <a:cxnLst/>
              <a:rect l="l" t="t" r="r" b="b"/>
              <a:pathLst>
                <a:path w="75564" h="180339">
                  <a:moveTo>
                    <a:pt x="0" y="179870"/>
                  </a:moveTo>
                  <a:lnTo>
                    <a:pt x="74955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87354" y="5574639"/>
              <a:ext cx="67310" cy="118745"/>
            </a:xfrm>
            <a:custGeom>
              <a:avLst/>
              <a:gdLst/>
              <a:ahLst/>
              <a:cxnLst/>
              <a:rect l="l" t="t" r="r" b="b"/>
              <a:pathLst>
                <a:path w="67310" h="118745">
                  <a:moveTo>
                    <a:pt x="66941" y="118135"/>
                  </a:moveTo>
                  <a:lnTo>
                    <a:pt x="40639" y="91515"/>
                  </a:lnTo>
                  <a:lnTo>
                    <a:pt x="20369" y="62744"/>
                  </a:lnTo>
                  <a:lnTo>
                    <a:pt x="6650" y="3213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89132" y="5331320"/>
              <a:ext cx="765175" cy="217804"/>
            </a:xfrm>
            <a:custGeom>
              <a:avLst/>
              <a:gdLst/>
              <a:ahLst/>
              <a:cxnLst/>
              <a:rect l="l" t="t" r="r" b="b"/>
              <a:pathLst>
                <a:path w="765175" h="217803">
                  <a:moveTo>
                    <a:pt x="0" y="205016"/>
                  </a:moveTo>
                  <a:lnTo>
                    <a:pt x="27902" y="140715"/>
                  </a:lnTo>
                  <a:lnTo>
                    <a:pt x="83498" y="85184"/>
                  </a:lnTo>
                  <a:lnTo>
                    <a:pt x="120186" y="61607"/>
                  </a:lnTo>
                  <a:lnTo>
                    <a:pt x="162002" y="41302"/>
                  </a:lnTo>
                  <a:lnTo>
                    <a:pt x="208348" y="24629"/>
                  </a:lnTo>
                  <a:lnTo>
                    <a:pt x="258625" y="11948"/>
                  </a:lnTo>
                  <a:lnTo>
                    <a:pt x="312235" y="3618"/>
                  </a:lnTo>
                  <a:lnTo>
                    <a:pt x="368579" y="0"/>
                  </a:lnTo>
                </a:path>
                <a:path w="765175" h="217803">
                  <a:moveTo>
                    <a:pt x="407276" y="380"/>
                  </a:moveTo>
                  <a:lnTo>
                    <a:pt x="463865" y="5197"/>
                  </a:lnTo>
                  <a:lnTo>
                    <a:pt x="517491" y="14779"/>
                  </a:lnTo>
                  <a:lnTo>
                    <a:pt x="567527" y="28749"/>
                  </a:lnTo>
                  <a:lnTo>
                    <a:pt x="613348" y="46730"/>
                  </a:lnTo>
                  <a:lnTo>
                    <a:pt x="654327" y="68348"/>
                  </a:lnTo>
                  <a:lnTo>
                    <a:pt x="689840" y="93224"/>
                  </a:lnTo>
                  <a:lnTo>
                    <a:pt x="719260" y="120983"/>
                  </a:lnTo>
                  <a:lnTo>
                    <a:pt x="757318" y="183643"/>
                  </a:lnTo>
                  <a:lnTo>
                    <a:pt x="764705" y="217792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83518" y="5587656"/>
              <a:ext cx="368935" cy="205104"/>
            </a:xfrm>
            <a:custGeom>
              <a:avLst/>
              <a:gdLst/>
              <a:ahLst/>
              <a:cxnLst/>
              <a:rect l="l" t="t" r="r" b="b"/>
              <a:pathLst>
                <a:path w="368935" h="205103">
                  <a:moveTo>
                    <a:pt x="368566" y="0"/>
                  </a:moveTo>
                  <a:lnTo>
                    <a:pt x="340664" y="64314"/>
                  </a:lnTo>
                  <a:lnTo>
                    <a:pt x="285068" y="119855"/>
                  </a:lnTo>
                  <a:lnTo>
                    <a:pt x="248381" y="143435"/>
                  </a:lnTo>
                  <a:lnTo>
                    <a:pt x="206567" y="163742"/>
                  </a:lnTo>
                  <a:lnTo>
                    <a:pt x="160222" y="180416"/>
                  </a:lnTo>
                  <a:lnTo>
                    <a:pt x="109947" y="193097"/>
                  </a:lnTo>
                  <a:lnTo>
                    <a:pt x="56340" y="201425"/>
                  </a:lnTo>
                  <a:lnTo>
                    <a:pt x="0" y="205041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74082" y="5785421"/>
              <a:ext cx="69215" cy="6985"/>
            </a:xfrm>
            <a:custGeom>
              <a:avLst/>
              <a:gdLst/>
              <a:ahLst/>
              <a:cxnLst/>
              <a:rect l="l" t="t" r="r" b="b"/>
              <a:pathLst>
                <a:path w="69214" h="6985">
                  <a:moveTo>
                    <a:pt x="68846" y="6807"/>
                  </a:moveTo>
                  <a:lnTo>
                    <a:pt x="51261" y="5802"/>
                  </a:lnTo>
                  <a:lnTo>
                    <a:pt x="33913" y="4322"/>
                  </a:lnTo>
                  <a:lnTo>
                    <a:pt x="16820" y="238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95634" y="5794908"/>
              <a:ext cx="241935" cy="123825"/>
            </a:xfrm>
            <a:custGeom>
              <a:avLst/>
              <a:gdLst/>
              <a:ahLst/>
              <a:cxnLst/>
              <a:rect l="l" t="t" r="r" b="b"/>
              <a:pathLst>
                <a:path w="241935" h="123825">
                  <a:moveTo>
                    <a:pt x="241769" y="0"/>
                  </a:moveTo>
                  <a:lnTo>
                    <a:pt x="0" y="123596"/>
                  </a:lnTo>
                </a:path>
              </a:pathLst>
            </a:custGeom>
            <a:ln w="127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77765" y="5324843"/>
              <a:ext cx="783590" cy="606425"/>
            </a:xfrm>
            <a:custGeom>
              <a:avLst/>
              <a:gdLst/>
              <a:ahLst/>
              <a:cxnLst/>
              <a:rect l="l" t="t" r="r" b="b"/>
              <a:pathLst>
                <a:path w="783589" h="606425">
                  <a:moveTo>
                    <a:pt x="12700" y="599554"/>
                  </a:moveTo>
                  <a:lnTo>
                    <a:pt x="10833" y="595071"/>
                  </a:lnTo>
                  <a:lnTo>
                    <a:pt x="6350" y="593204"/>
                  </a:lnTo>
                  <a:lnTo>
                    <a:pt x="1854" y="595071"/>
                  </a:lnTo>
                  <a:lnTo>
                    <a:pt x="0" y="599554"/>
                  </a:lnTo>
                  <a:lnTo>
                    <a:pt x="1854" y="604050"/>
                  </a:lnTo>
                  <a:lnTo>
                    <a:pt x="6350" y="605904"/>
                  </a:lnTo>
                  <a:lnTo>
                    <a:pt x="10833" y="604050"/>
                  </a:lnTo>
                  <a:lnTo>
                    <a:pt x="12700" y="599554"/>
                  </a:lnTo>
                  <a:close/>
                </a:path>
                <a:path w="783589" h="606425">
                  <a:moveTo>
                    <a:pt x="15367" y="237172"/>
                  </a:moveTo>
                  <a:lnTo>
                    <a:pt x="13500" y="232676"/>
                  </a:lnTo>
                  <a:lnTo>
                    <a:pt x="9017" y="230822"/>
                  </a:lnTo>
                  <a:lnTo>
                    <a:pt x="4521" y="232676"/>
                  </a:lnTo>
                  <a:lnTo>
                    <a:pt x="2667" y="237172"/>
                  </a:lnTo>
                  <a:lnTo>
                    <a:pt x="4521" y="241655"/>
                  </a:lnTo>
                  <a:lnTo>
                    <a:pt x="9017" y="243522"/>
                  </a:lnTo>
                  <a:lnTo>
                    <a:pt x="13500" y="241655"/>
                  </a:lnTo>
                  <a:lnTo>
                    <a:pt x="15367" y="237172"/>
                  </a:lnTo>
                  <a:close/>
                </a:path>
                <a:path w="783589" h="606425">
                  <a:moveTo>
                    <a:pt x="102641" y="383717"/>
                  </a:moveTo>
                  <a:lnTo>
                    <a:pt x="100774" y="379234"/>
                  </a:lnTo>
                  <a:lnTo>
                    <a:pt x="96291" y="377367"/>
                  </a:lnTo>
                  <a:lnTo>
                    <a:pt x="91795" y="379234"/>
                  </a:lnTo>
                  <a:lnTo>
                    <a:pt x="89941" y="383717"/>
                  </a:lnTo>
                  <a:lnTo>
                    <a:pt x="91795" y="388213"/>
                  </a:lnTo>
                  <a:lnTo>
                    <a:pt x="96291" y="390067"/>
                  </a:lnTo>
                  <a:lnTo>
                    <a:pt x="100774" y="388213"/>
                  </a:lnTo>
                  <a:lnTo>
                    <a:pt x="102641" y="383717"/>
                  </a:lnTo>
                  <a:close/>
                </a:path>
                <a:path w="783589" h="606425">
                  <a:moveTo>
                    <a:pt x="289013" y="458292"/>
                  </a:moveTo>
                  <a:lnTo>
                    <a:pt x="287147" y="453809"/>
                  </a:lnTo>
                  <a:lnTo>
                    <a:pt x="282663" y="451942"/>
                  </a:lnTo>
                  <a:lnTo>
                    <a:pt x="278168" y="453809"/>
                  </a:lnTo>
                  <a:lnTo>
                    <a:pt x="276313" y="458292"/>
                  </a:lnTo>
                  <a:lnTo>
                    <a:pt x="278168" y="462788"/>
                  </a:lnTo>
                  <a:lnTo>
                    <a:pt x="282663" y="464642"/>
                  </a:lnTo>
                  <a:lnTo>
                    <a:pt x="287147" y="462788"/>
                  </a:lnTo>
                  <a:lnTo>
                    <a:pt x="289013" y="458292"/>
                  </a:lnTo>
                  <a:close/>
                </a:path>
                <a:path w="783589" h="606425">
                  <a:moveTo>
                    <a:pt x="399186" y="467995"/>
                  </a:moveTo>
                  <a:lnTo>
                    <a:pt x="397319" y="463511"/>
                  </a:lnTo>
                  <a:lnTo>
                    <a:pt x="392836" y="461645"/>
                  </a:lnTo>
                  <a:lnTo>
                    <a:pt x="388340" y="463511"/>
                  </a:lnTo>
                  <a:lnTo>
                    <a:pt x="386486" y="467995"/>
                  </a:lnTo>
                  <a:lnTo>
                    <a:pt x="388340" y="472490"/>
                  </a:lnTo>
                  <a:lnTo>
                    <a:pt x="392836" y="474345"/>
                  </a:lnTo>
                  <a:lnTo>
                    <a:pt x="397319" y="472490"/>
                  </a:lnTo>
                  <a:lnTo>
                    <a:pt x="399186" y="467995"/>
                  </a:lnTo>
                  <a:close/>
                </a:path>
                <a:path w="783589" h="606425">
                  <a:moveTo>
                    <a:pt x="399186" y="6350"/>
                  </a:moveTo>
                  <a:lnTo>
                    <a:pt x="397319" y="1866"/>
                  </a:lnTo>
                  <a:lnTo>
                    <a:pt x="392836" y="0"/>
                  </a:lnTo>
                  <a:lnTo>
                    <a:pt x="388340" y="1866"/>
                  </a:lnTo>
                  <a:lnTo>
                    <a:pt x="386486" y="6350"/>
                  </a:lnTo>
                  <a:lnTo>
                    <a:pt x="388340" y="10845"/>
                  </a:lnTo>
                  <a:lnTo>
                    <a:pt x="392836" y="12700"/>
                  </a:lnTo>
                  <a:lnTo>
                    <a:pt x="397319" y="10845"/>
                  </a:lnTo>
                  <a:lnTo>
                    <a:pt x="399186" y="6350"/>
                  </a:lnTo>
                  <a:close/>
                </a:path>
                <a:path w="783589" h="606425">
                  <a:moveTo>
                    <a:pt x="783005" y="237172"/>
                  </a:moveTo>
                  <a:lnTo>
                    <a:pt x="781138" y="232676"/>
                  </a:lnTo>
                  <a:lnTo>
                    <a:pt x="776655" y="230822"/>
                  </a:lnTo>
                  <a:lnTo>
                    <a:pt x="772160" y="232676"/>
                  </a:lnTo>
                  <a:lnTo>
                    <a:pt x="770305" y="237172"/>
                  </a:lnTo>
                  <a:lnTo>
                    <a:pt x="772160" y="241655"/>
                  </a:lnTo>
                  <a:lnTo>
                    <a:pt x="776655" y="243522"/>
                  </a:lnTo>
                  <a:lnTo>
                    <a:pt x="781138" y="241655"/>
                  </a:lnTo>
                  <a:lnTo>
                    <a:pt x="783005" y="23717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49875" y="5526011"/>
              <a:ext cx="595630" cy="59690"/>
            </a:xfrm>
            <a:custGeom>
              <a:avLst/>
              <a:gdLst/>
              <a:ahLst/>
              <a:cxnLst/>
              <a:rect l="l" t="t" r="r" b="b"/>
              <a:pathLst>
                <a:path w="595629" h="59689">
                  <a:moveTo>
                    <a:pt x="0" y="58267"/>
                  </a:moveTo>
                  <a:lnTo>
                    <a:pt x="66342" y="24581"/>
                  </a:lnTo>
                  <a:lnTo>
                    <a:pt x="118927" y="7283"/>
                  </a:lnTo>
                  <a:lnTo>
                    <a:pt x="185178" y="910"/>
                  </a:lnTo>
                  <a:lnTo>
                    <a:pt x="292519" y="0"/>
                  </a:lnTo>
                  <a:lnTo>
                    <a:pt x="416878" y="9320"/>
                  </a:lnTo>
                  <a:lnTo>
                    <a:pt x="512333" y="29825"/>
                  </a:lnTo>
                  <a:lnTo>
                    <a:pt x="573532" y="50331"/>
                  </a:lnTo>
                  <a:lnTo>
                    <a:pt x="595122" y="5965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96802" y="5548959"/>
              <a:ext cx="702310" cy="63500"/>
            </a:xfrm>
            <a:custGeom>
              <a:avLst/>
              <a:gdLst/>
              <a:ahLst/>
              <a:cxnLst/>
              <a:rect l="l" t="t" r="r" b="b"/>
              <a:pathLst>
                <a:path w="702310" h="63500">
                  <a:moveTo>
                    <a:pt x="84670" y="51638"/>
                  </a:moveTo>
                  <a:lnTo>
                    <a:pt x="57264" y="0"/>
                  </a:lnTo>
                  <a:lnTo>
                    <a:pt x="0" y="63474"/>
                  </a:lnTo>
                  <a:lnTo>
                    <a:pt x="84670" y="51638"/>
                  </a:lnTo>
                  <a:close/>
                </a:path>
                <a:path w="702310" h="63500">
                  <a:moveTo>
                    <a:pt x="701992" y="63474"/>
                  </a:moveTo>
                  <a:lnTo>
                    <a:pt x="643089" y="1511"/>
                  </a:lnTo>
                  <a:lnTo>
                    <a:pt x="617054" y="53848"/>
                  </a:lnTo>
                  <a:lnTo>
                    <a:pt x="701992" y="6347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76225"/>
            <a:ext cx="1693827" cy="17285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52000" y="1411547"/>
            <a:ext cx="6885204" cy="193230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algn="l" rtl="0">
              <a:lnSpc>
                <a:spcPct val="111100"/>
              </a:lnSpc>
              <a:spcBef>
                <a:spcPts val="100"/>
              </a:spcBef>
              <a:tabLst>
                <a:tab pos="3091180" algn="l"/>
              </a:tabLst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Координаційні зустрічі сторін, які підписали меморандум, щодо вироблення спільної позиції на підтримку перетворення та розвитку </a:t>
            </a:r>
            <a:r>
              <a:rPr lang="uk" sz="1800" b="1" i="0" u="none" strike="noStrike" dirty="0" smtClean="0">
                <a:solidFill>
                  <a:srgbClr val="40AD49"/>
                </a:solidFill>
                <a:latin typeface="Arial"/>
                <a:cs typeface="Arial"/>
              </a:rPr>
              <a:t>регіону (кожні </a:t>
            </a: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2 місяці</a:t>
            </a:r>
            <a:r>
              <a:rPr lang="uk" sz="1800" b="1" i="0" u="none" strike="noStrike" dirty="0" smtClean="0">
                <a:solidFill>
                  <a:srgbClr val="40AD49"/>
                </a:solidFill>
                <a:latin typeface="Arial"/>
                <a:cs typeface="Arial"/>
              </a:rPr>
              <a:t>)</a:t>
            </a:r>
            <a:r>
              <a:rPr lang="uk" dirty="0">
                <a:latin typeface="Arial"/>
                <a:cs typeface="Arial"/>
              </a:rPr>
              <a:t/>
            </a:r>
            <a:br>
              <a:rPr lang="uk" dirty="0">
                <a:latin typeface="Arial"/>
                <a:cs typeface="Arial"/>
              </a:rPr>
            </a:br>
            <a:endParaRPr sz="1800" dirty="0">
              <a:latin typeface="Arial"/>
              <a:cs typeface="Arial"/>
            </a:endParaRPr>
          </a:p>
          <a:p>
            <a:pPr marL="12700" algn="just" rtl="0">
              <a:lnSpc>
                <a:spcPct val="100000"/>
              </a:lnSpc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Формат - онлайн</a:t>
            </a:r>
            <a:endParaRPr sz="1800" dirty="0">
              <a:latin typeface="Arial"/>
              <a:cs typeface="Arial"/>
            </a:endParaRPr>
          </a:p>
          <a:p>
            <a:pPr marL="12700" algn="just" rtl="0">
              <a:lnSpc>
                <a:spcPct val="100000"/>
              </a:lnSpc>
              <a:spcBef>
                <a:spcPts val="240"/>
              </a:spcBef>
            </a:pPr>
            <a:r>
              <a:rPr lang="uk" sz="18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Актуальна інформація, презентації, обговорення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7296" y="3326117"/>
            <a:ext cx="6879908" cy="2006600"/>
          </a:xfrm>
          <a:prstGeom prst="rect">
            <a:avLst/>
          </a:prstGeom>
        </p:spPr>
        <p:txBody>
          <a:bodyPr vert="horz" wrap="square" lIns="0" tIns="431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340"/>
              </a:spcBef>
            </a:pPr>
            <a:r>
              <a:rPr lang="uk" sz="1800" b="1" i="0" u="none" strike="noStrike" dirty="0">
                <a:solidFill>
                  <a:srgbClr val="40AD49"/>
                </a:solidFill>
                <a:latin typeface="Arial"/>
                <a:cs typeface="Arial"/>
              </a:rPr>
              <a:t>Інформаційний канал</a:t>
            </a:r>
            <a:endParaRPr sz="1800" dirty="0">
              <a:latin typeface="Arial"/>
              <a:cs typeface="Arial"/>
            </a:endParaRPr>
          </a:p>
          <a:p>
            <a:pPr marL="12700" marR="56515" rtl="0">
              <a:lnSpc>
                <a:spcPct val="111100"/>
              </a:lnSpc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Розсилка всіх важливих матеріалів, запрошень, контактів...</a:t>
            </a:r>
            <a:endParaRPr sz="18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1440"/>
              </a:spcBef>
            </a:pPr>
            <a:r>
              <a:rPr lang="uk" sz="1800" b="1" i="0" u="none" strike="noStrike" spc="-10" dirty="0">
                <a:solidFill>
                  <a:srgbClr val="40AD49"/>
                </a:solidFill>
                <a:latin typeface="Arial"/>
                <a:cs typeface="Arial"/>
              </a:rPr>
              <a:t>Участь</a:t>
            </a:r>
            <a:endParaRPr sz="1800" dirty="0">
              <a:latin typeface="Arial"/>
              <a:cs typeface="Arial"/>
            </a:endParaRPr>
          </a:p>
          <a:p>
            <a:pPr marL="12700" marR="5080" rtl="0">
              <a:lnSpc>
                <a:spcPct val="111100"/>
              </a:lnSpc>
            </a:pPr>
            <a:r>
              <a:rPr lang="uk" sz="18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підписанти: Міністерство навколишнього середовища, RSK, MAS Соколовсько, CzechInvest, Bee Partner, ICLEI ...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79900" y="6873288"/>
            <a:ext cx="2228850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Комунікація та інформація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36122" y="5712015"/>
            <a:ext cx="1600835" cy="1153160"/>
            <a:chOff x="4536122" y="5712015"/>
            <a:chExt cx="1600835" cy="1153160"/>
          </a:xfrm>
        </p:grpSpPr>
        <p:sp>
          <p:nvSpPr>
            <p:cNvPr id="6" name="object 6"/>
            <p:cNvSpPr/>
            <p:nvPr/>
          </p:nvSpPr>
          <p:spPr>
            <a:xfrm>
              <a:off x="5598772" y="6232060"/>
              <a:ext cx="527050" cy="622300"/>
            </a:xfrm>
            <a:custGeom>
              <a:avLst/>
              <a:gdLst/>
              <a:ahLst/>
              <a:cxnLst/>
              <a:rect l="l" t="t" r="r" b="b"/>
              <a:pathLst>
                <a:path w="527050" h="622300">
                  <a:moveTo>
                    <a:pt x="204047" y="622002"/>
                  </a:moveTo>
                  <a:lnTo>
                    <a:pt x="205070" y="602374"/>
                  </a:lnTo>
                  <a:lnTo>
                    <a:pt x="201563" y="573457"/>
                  </a:lnTo>
                  <a:lnTo>
                    <a:pt x="191890" y="547282"/>
                  </a:lnTo>
                  <a:lnTo>
                    <a:pt x="174418" y="535884"/>
                  </a:lnTo>
                  <a:lnTo>
                    <a:pt x="148215" y="538352"/>
                  </a:lnTo>
                  <a:lnTo>
                    <a:pt x="119324" y="539913"/>
                  </a:lnTo>
                  <a:lnTo>
                    <a:pt x="96546" y="531801"/>
                  </a:lnTo>
                  <a:lnTo>
                    <a:pt x="88680" y="505251"/>
                  </a:lnTo>
                  <a:lnTo>
                    <a:pt x="83664" y="481665"/>
                  </a:lnTo>
                  <a:lnTo>
                    <a:pt x="71453" y="464892"/>
                  </a:lnTo>
                  <a:lnTo>
                    <a:pt x="61623" y="454818"/>
                  </a:lnTo>
                  <a:lnTo>
                    <a:pt x="63750" y="451327"/>
                  </a:lnTo>
                  <a:lnTo>
                    <a:pt x="106079" y="442780"/>
                  </a:lnTo>
                  <a:lnTo>
                    <a:pt x="131043" y="426060"/>
                  </a:lnTo>
                  <a:lnTo>
                    <a:pt x="140369" y="411008"/>
                  </a:lnTo>
                  <a:lnTo>
                    <a:pt x="135785" y="407461"/>
                  </a:lnTo>
                  <a:lnTo>
                    <a:pt x="116241" y="412023"/>
                  </a:lnTo>
                  <a:lnTo>
                    <a:pt x="87498" y="414915"/>
                  </a:lnTo>
                  <a:lnTo>
                    <a:pt x="61495" y="416432"/>
                  </a:lnTo>
                  <a:lnTo>
                    <a:pt x="50174" y="416872"/>
                  </a:lnTo>
                  <a:lnTo>
                    <a:pt x="61471" y="393479"/>
                  </a:lnTo>
                  <a:lnTo>
                    <a:pt x="66162" y="379320"/>
                  </a:lnTo>
                  <a:lnTo>
                    <a:pt x="47990" y="343479"/>
                  </a:lnTo>
                  <a:lnTo>
                    <a:pt x="17853" y="334220"/>
                  </a:lnTo>
                  <a:lnTo>
                    <a:pt x="5078" y="331063"/>
                  </a:lnTo>
                  <a:lnTo>
                    <a:pt x="0" y="327961"/>
                  </a:lnTo>
                  <a:lnTo>
                    <a:pt x="1879" y="323071"/>
                  </a:lnTo>
                  <a:lnTo>
                    <a:pt x="9979" y="314548"/>
                  </a:lnTo>
                  <a:lnTo>
                    <a:pt x="27451" y="293885"/>
                  </a:lnTo>
                  <a:lnTo>
                    <a:pt x="51090" y="261568"/>
                  </a:lnTo>
                  <a:lnTo>
                    <a:pt x="70616" y="229250"/>
                  </a:lnTo>
                  <a:lnTo>
                    <a:pt x="75752" y="208579"/>
                  </a:lnTo>
                  <a:lnTo>
                    <a:pt x="70559" y="195511"/>
                  </a:lnTo>
                  <a:lnTo>
                    <a:pt x="67076" y="177985"/>
                  </a:lnTo>
                  <a:lnTo>
                    <a:pt x="72107" y="128188"/>
                  </a:lnTo>
                  <a:lnTo>
                    <a:pt x="111815" y="59151"/>
                  </a:lnTo>
                  <a:lnTo>
                    <a:pt x="153458" y="27619"/>
                  </a:lnTo>
                  <a:lnTo>
                    <a:pt x="213483" y="6573"/>
                  </a:lnTo>
                  <a:lnTo>
                    <a:pt x="264600" y="0"/>
                  </a:lnTo>
                  <a:lnTo>
                    <a:pt x="313783" y="349"/>
                  </a:lnTo>
                  <a:lnTo>
                    <a:pt x="360085" y="7452"/>
                  </a:lnTo>
                  <a:lnTo>
                    <a:pt x="402555" y="21140"/>
                  </a:lnTo>
                  <a:lnTo>
                    <a:pt x="440246" y="41246"/>
                  </a:lnTo>
                  <a:lnTo>
                    <a:pt x="472209" y="67599"/>
                  </a:lnTo>
                  <a:lnTo>
                    <a:pt x="497493" y="100032"/>
                  </a:lnTo>
                  <a:lnTo>
                    <a:pt x="517818" y="157516"/>
                  </a:lnTo>
                  <a:lnTo>
                    <a:pt x="524775" y="200466"/>
                  </a:lnTo>
                  <a:lnTo>
                    <a:pt x="526665" y="249246"/>
                  </a:lnTo>
                  <a:lnTo>
                    <a:pt x="521290" y="301128"/>
                  </a:lnTo>
                  <a:lnTo>
                    <a:pt x="506452" y="353380"/>
                  </a:lnTo>
                  <a:lnTo>
                    <a:pt x="479952" y="403273"/>
                  </a:lnTo>
                  <a:lnTo>
                    <a:pt x="439594" y="448076"/>
                  </a:lnTo>
                  <a:lnTo>
                    <a:pt x="407167" y="501714"/>
                  </a:lnTo>
                  <a:lnTo>
                    <a:pt x="408536" y="557162"/>
                  </a:lnTo>
                  <a:lnTo>
                    <a:pt x="423889" y="600581"/>
                  </a:lnTo>
                  <a:lnTo>
                    <a:pt x="433409" y="618129"/>
                  </a:lnTo>
                </a:path>
              </a:pathLst>
            </a:custGeom>
            <a:ln w="22097">
              <a:solidFill>
                <a:srgbClr val="80828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47171" y="6232060"/>
              <a:ext cx="527050" cy="622300"/>
            </a:xfrm>
            <a:custGeom>
              <a:avLst/>
              <a:gdLst/>
              <a:ahLst/>
              <a:cxnLst/>
              <a:rect l="l" t="t" r="r" b="b"/>
              <a:pathLst>
                <a:path w="527050" h="622300">
                  <a:moveTo>
                    <a:pt x="322618" y="622002"/>
                  </a:moveTo>
                  <a:lnTo>
                    <a:pt x="321595" y="602374"/>
                  </a:lnTo>
                  <a:lnTo>
                    <a:pt x="325102" y="573457"/>
                  </a:lnTo>
                  <a:lnTo>
                    <a:pt x="334774" y="547282"/>
                  </a:lnTo>
                  <a:lnTo>
                    <a:pt x="352247" y="535884"/>
                  </a:lnTo>
                  <a:lnTo>
                    <a:pt x="378450" y="538352"/>
                  </a:lnTo>
                  <a:lnTo>
                    <a:pt x="407341" y="539913"/>
                  </a:lnTo>
                  <a:lnTo>
                    <a:pt x="430119" y="531801"/>
                  </a:lnTo>
                  <a:lnTo>
                    <a:pt x="437984" y="505251"/>
                  </a:lnTo>
                  <a:lnTo>
                    <a:pt x="443001" y="481665"/>
                  </a:lnTo>
                  <a:lnTo>
                    <a:pt x="455212" y="464892"/>
                  </a:lnTo>
                  <a:lnTo>
                    <a:pt x="465041" y="454818"/>
                  </a:lnTo>
                  <a:lnTo>
                    <a:pt x="462915" y="451327"/>
                  </a:lnTo>
                  <a:lnTo>
                    <a:pt x="420586" y="442780"/>
                  </a:lnTo>
                  <a:lnTo>
                    <a:pt x="395622" y="426060"/>
                  </a:lnTo>
                  <a:lnTo>
                    <a:pt x="386296" y="411008"/>
                  </a:lnTo>
                  <a:lnTo>
                    <a:pt x="390880" y="407461"/>
                  </a:lnTo>
                  <a:lnTo>
                    <a:pt x="410424" y="412023"/>
                  </a:lnTo>
                  <a:lnTo>
                    <a:pt x="439167" y="414915"/>
                  </a:lnTo>
                  <a:lnTo>
                    <a:pt x="465170" y="416432"/>
                  </a:lnTo>
                  <a:lnTo>
                    <a:pt x="476491" y="416872"/>
                  </a:lnTo>
                  <a:lnTo>
                    <a:pt x="465194" y="393479"/>
                  </a:lnTo>
                  <a:lnTo>
                    <a:pt x="460503" y="379320"/>
                  </a:lnTo>
                  <a:lnTo>
                    <a:pt x="478675" y="343479"/>
                  </a:lnTo>
                  <a:lnTo>
                    <a:pt x="508812" y="334220"/>
                  </a:lnTo>
                  <a:lnTo>
                    <a:pt x="521587" y="331063"/>
                  </a:lnTo>
                  <a:lnTo>
                    <a:pt x="526665" y="327961"/>
                  </a:lnTo>
                  <a:lnTo>
                    <a:pt x="524786" y="323071"/>
                  </a:lnTo>
                  <a:lnTo>
                    <a:pt x="516686" y="314548"/>
                  </a:lnTo>
                  <a:lnTo>
                    <a:pt x="499214" y="293885"/>
                  </a:lnTo>
                  <a:lnTo>
                    <a:pt x="475575" y="261568"/>
                  </a:lnTo>
                  <a:lnTo>
                    <a:pt x="456048" y="229250"/>
                  </a:lnTo>
                  <a:lnTo>
                    <a:pt x="450913" y="208579"/>
                  </a:lnTo>
                  <a:lnTo>
                    <a:pt x="456106" y="195511"/>
                  </a:lnTo>
                  <a:lnTo>
                    <a:pt x="459589" y="177985"/>
                  </a:lnTo>
                  <a:lnTo>
                    <a:pt x="454558" y="128188"/>
                  </a:lnTo>
                  <a:lnTo>
                    <a:pt x="414850" y="59151"/>
                  </a:lnTo>
                  <a:lnTo>
                    <a:pt x="373207" y="27619"/>
                  </a:lnTo>
                  <a:lnTo>
                    <a:pt x="313182" y="6573"/>
                  </a:lnTo>
                  <a:lnTo>
                    <a:pt x="262065" y="0"/>
                  </a:lnTo>
                  <a:lnTo>
                    <a:pt x="212881" y="349"/>
                  </a:lnTo>
                  <a:lnTo>
                    <a:pt x="166580" y="7452"/>
                  </a:lnTo>
                  <a:lnTo>
                    <a:pt x="124109" y="21140"/>
                  </a:lnTo>
                  <a:lnTo>
                    <a:pt x="86419" y="41246"/>
                  </a:lnTo>
                  <a:lnTo>
                    <a:pt x="54456" y="67599"/>
                  </a:lnTo>
                  <a:lnTo>
                    <a:pt x="29171" y="100032"/>
                  </a:lnTo>
                  <a:lnTo>
                    <a:pt x="8847" y="157516"/>
                  </a:lnTo>
                  <a:lnTo>
                    <a:pt x="1889" y="200466"/>
                  </a:lnTo>
                  <a:lnTo>
                    <a:pt x="0" y="249246"/>
                  </a:lnTo>
                  <a:lnTo>
                    <a:pt x="5375" y="301128"/>
                  </a:lnTo>
                  <a:lnTo>
                    <a:pt x="20213" y="353380"/>
                  </a:lnTo>
                  <a:lnTo>
                    <a:pt x="46712" y="403273"/>
                  </a:lnTo>
                  <a:lnTo>
                    <a:pt x="87071" y="448076"/>
                  </a:lnTo>
                  <a:lnTo>
                    <a:pt x="119498" y="501714"/>
                  </a:lnTo>
                  <a:lnTo>
                    <a:pt x="118129" y="557162"/>
                  </a:lnTo>
                  <a:lnTo>
                    <a:pt x="102776" y="600581"/>
                  </a:lnTo>
                  <a:lnTo>
                    <a:pt x="93256" y="618129"/>
                  </a:lnTo>
                </a:path>
              </a:pathLst>
            </a:custGeom>
            <a:ln w="22097">
              <a:solidFill>
                <a:srgbClr val="80828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42040" y="6326187"/>
              <a:ext cx="1188720" cy="282575"/>
            </a:xfrm>
            <a:custGeom>
              <a:avLst/>
              <a:gdLst/>
              <a:ahLst/>
              <a:cxnLst/>
              <a:rect l="l" t="t" r="r" b="b"/>
              <a:pathLst>
                <a:path w="1188720" h="282575">
                  <a:moveTo>
                    <a:pt x="71285" y="21971"/>
                  </a:moveTo>
                  <a:lnTo>
                    <a:pt x="69557" y="13423"/>
                  </a:lnTo>
                  <a:lnTo>
                    <a:pt x="64846" y="6438"/>
                  </a:lnTo>
                  <a:lnTo>
                    <a:pt x="57873" y="1739"/>
                  </a:lnTo>
                  <a:lnTo>
                    <a:pt x="49326" y="0"/>
                  </a:lnTo>
                  <a:lnTo>
                    <a:pt x="40767" y="1739"/>
                  </a:lnTo>
                  <a:lnTo>
                    <a:pt x="33794" y="6438"/>
                  </a:lnTo>
                  <a:lnTo>
                    <a:pt x="29083" y="13423"/>
                  </a:lnTo>
                  <a:lnTo>
                    <a:pt x="27368" y="21971"/>
                  </a:lnTo>
                  <a:lnTo>
                    <a:pt x="29083" y="30530"/>
                  </a:lnTo>
                  <a:lnTo>
                    <a:pt x="33794" y="37503"/>
                  </a:lnTo>
                  <a:lnTo>
                    <a:pt x="40767" y="42214"/>
                  </a:lnTo>
                  <a:lnTo>
                    <a:pt x="49326" y="43929"/>
                  </a:lnTo>
                  <a:lnTo>
                    <a:pt x="57873" y="42214"/>
                  </a:lnTo>
                  <a:lnTo>
                    <a:pt x="64846" y="37503"/>
                  </a:lnTo>
                  <a:lnTo>
                    <a:pt x="69557" y="30530"/>
                  </a:lnTo>
                  <a:lnTo>
                    <a:pt x="71285" y="21971"/>
                  </a:lnTo>
                  <a:close/>
                </a:path>
                <a:path w="1188720" h="282575">
                  <a:moveTo>
                    <a:pt x="98653" y="66586"/>
                  </a:moveTo>
                  <a:lnTo>
                    <a:pt x="0" y="66586"/>
                  </a:lnTo>
                  <a:lnTo>
                    <a:pt x="0" y="86448"/>
                  </a:lnTo>
                  <a:lnTo>
                    <a:pt x="32169" y="86448"/>
                  </a:lnTo>
                  <a:lnTo>
                    <a:pt x="32169" y="262547"/>
                  </a:lnTo>
                  <a:lnTo>
                    <a:pt x="0" y="262547"/>
                  </a:lnTo>
                  <a:lnTo>
                    <a:pt x="0" y="282409"/>
                  </a:lnTo>
                  <a:lnTo>
                    <a:pt x="98653" y="282409"/>
                  </a:lnTo>
                  <a:lnTo>
                    <a:pt x="98653" y="262547"/>
                  </a:lnTo>
                  <a:lnTo>
                    <a:pt x="66484" y="262547"/>
                  </a:lnTo>
                  <a:lnTo>
                    <a:pt x="66484" y="86448"/>
                  </a:lnTo>
                  <a:lnTo>
                    <a:pt x="98653" y="86448"/>
                  </a:lnTo>
                  <a:lnTo>
                    <a:pt x="98653" y="66586"/>
                  </a:lnTo>
                  <a:close/>
                </a:path>
                <a:path w="1188720" h="282575">
                  <a:moveTo>
                    <a:pt x="1161173" y="21971"/>
                  </a:moveTo>
                  <a:lnTo>
                    <a:pt x="1159446" y="13423"/>
                  </a:lnTo>
                  <a:lnTo>
                    <a:pt x="1154734" y="6438"/>
                  </a:lnTo>
                  <a:lnTo>
                    <a:pt x="1147762" y="1739"/>
                  </a:lnTo>
                  <a:lnTo>
                    <a:pt x="1139215" y="0"/>
                  </a:lnTo>
                  <a:lnTo>
                    <a:pt x="1130655" y="1739"/>
                  </a:lnTo>
                  <a:lnTo>
                    <a:pt x="1123683" y="6438"/>
                  </a:lnTo>
                  <a:lnTo>
                    <a:pt x="1118971" y="13423"/>
                  </a:lnTo>
                  <a:lnTo>
                    <a:pt x="1117257" y="21971"/>
                  </a:lnTo>
                  <a:lnTo>
                    <a:pt x="1118971" y="30530"/>
                  </a:lnTo>
                  <a:lnTo>
                    <a:pt x="1123683" y="37503"/>
                  </a:lnTo>
                  <a:lnTo>
                    <a:pt x="1130655" y="42214"/>
                  </a:lnTo>
                  <a:lnTo>
                    <a:pt x="1139215" y="43929"/>
                  </a:lnTo>
                  <a:lnTo>
                    <a:pt x="1147762" y="42214"/>
                  </a:lnTo>
                  <a:lnTo>
                    <a:pt x="1154734" y="37503"/>
                  </a:lnTo>
                  <a:lnTo>
                    <a:pt x="1159446" y="30530"/>
                  </a:lnTo>
                  <a:lnTo>
                    <a:pt x="1161173" y="21971"/>
                  </a:lnTo>
                  <a:close/>
                </a:path>
                <a:path w="1188720" h="282575">
                  <a:moveTo>
                    <a:pt x="1188542" y="66586"/>
                  </a:moveTo>
                  <a:lnTo>
                    <a:pt x="1089888" y="66586"/>
                  </a:lnTo>
                  <a:lnTo>
                    <a:pt x="1089888" y="86448"/>
                  </a:lnTo>
                  <a:lnTo>
                    <a:pt x="1122057" y="86448"/>
                  </a:lnTo>
                  <a:lnTo>
                    <a:pt x="1122057" y="262547"/>
                  </a:lnTo>
                  <a:lnTo>
                    <a:pt x="1089888" y="262547"/>
                  </a:lnTo>
                  <a:lnTo>
                    <a:pt x="1089888" y="282409"/>
                  </a:lnTo>
                  <a:lnTo>
                    <a:pt x="1188542" y="282409"/>
                  </a:lnTo>
                  <a:lnTo>
                    <a:pt x="1188542" y="262547"/>
                  </a:lnTo>
                  <a:lnTo>
                    <a:pt x="1156373" y="262547"/>
                  </a:lnTo>
                  <a:lnTo>
                    <a:pt x="1156373" y="86448"/>
                  </a:lnTo>
                  <a:lnTo>
                    <a:pt x="1188542" y="86448"/>
                  </a:lnTo>
                  <a:lnTo>
                    <a:pt x="1188542" y="665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0394" y="6056287"/>
              <a:ext cx="65405" cy="156845"/>
            </a:xfrm>
            <a:custGeom>
              <a:avLst/>
              <a:gdLst/>
              <a:ahLst/>
              <a:cxnLst/>
              <a:rect l="l" t="t" r="r" b="b"/>
              <a:pathLst>
                <a:path w="65404" h="156845">
                  <a:moveTo>
                    <a:pt x="65201" y="156476"/>
                  </a:moveTo>
                  <a:lnTo>
                    <a:pt x="0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63246" y="5929338"/>
              <a:ext cx="58419" cy="102870"/>
            </a:xfrm>
            <a:custGeom>
              <a:avLst/>
              <a:gdLst/>
              <a:ahLst/>
              <a:cxnLst/>
              <a:rect l="l" t="t" r="r" b="b"/>
              <a:pathLst>
                <a:path w="58419" h="102870">
                  <a:moveTo>
                    <a:pt x="0" y="102781"/>
                  </a:moveTo>
                  <a:lnTo>
                    <a:pt x="22882" y="79618"/>
                  </a:lnTo>
                  <a:lnTo>
                    <a:pt x="40516" y="54586"/>
                  </a:lnTo>
                  <a:lnTo>
                    <a:pt x="52449" y="27955"/>
                  </a:lnTo>
                  <a:lnTo>
                    <a:pt x="58229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54637" y="5717654"/>
              <a:ext cx="665480" cy="401955"/>
            </a:xfrm>
            <a:custGeom>
              <a:avLst/>
              <a:gdLst/>
              <a:ahLst/>
              <a:cxnLst/>
              <a:rect l="l" t="t" r="r" b="b"/>
              <a:pathLst>
                <a:path w="665479" h="401954">
                  <a:moveTo>
                    <a:pt x="665302" y="178358"/>
                  </a:moveTo>
                  <a:lnTo>
                    <a:pt x="631027" y="109529"/>
                  </a:lnTo>
                  <a:lnTo>
                    <a:pt x="599875" y="79646"/>
                  </a:lnTo>
                  <a:lnTo>
                    <a:pt x="560735" y="53598"/>
                  </a:lnTo>
                  <a:lnTo>
                    <a:pt x="514624" y="31998"/>
                  </a:lnTo>
                  <a:lnTo>
                    <a:pt x="462560" y="15458"/>
                  </a:lnTo>
                  <a:lnTo>
                    <a:pt x="405560" y="4587"/>
                  </a:lnTo>
                  <a:lnTo>
                    <a:pt x="344639" y="0"/>
                  </a:lnTo>
                </a:path>
                <a:path w="665479" h="401954">
                  <a:moveTo>
                    <a:pt x="310972" y="330"/>
                  </a:moveTo>
                  <a:lnTo>
                    <a:pt x="249811" y="6231"/>
                  </a:lnTo>
                  <a:lnTo>
                    <a:pt x="192893" y="18480"/>
                  </a:lnTo>
                  <a:lnTo>
                    <a:pt x="141280" y="36437"/>
                  </a:lnTo>
                  <a:lnTo>
                    <a:pt x="96035" y="59464"/>
                  </a:lnTo>
                  <a:lnTo>
                    <a:pt x="58222" y="86921"/>
                  </a:lnTo>
                  <a:lnTo>
                    <a:pt x="28903" y="118169"/>
                  </a:lnTo>
                  <a:lnTo>
                    <a:pt x="9141" y="152570"/>
                  </a:lnTo>
                  <a:lnTo>
                    <a:pt x="0" y="189484"/>
                  </a:lnTo>
                </a:path>
                <a:path w="665479" h="401954">
                  <a:moveTo>
                    <a:pt x="1536" y="223012"/>
                  </a:moveTo>
                  <a:lnTo>
                    <a:pt x="35804" y="291857"/>
                  </a:lnTo>
                  <a:lnTo>
                    <a:pt x="66954" y="321747"/>
                  </a:lnTo>
                  <a:lnTo>
                    <a:pt x="106092" y="347799"/>
                  </a:lnTo>
                  <a:lnTo>
                    <a:pt x="152202" y="369401"/>
                  </a:lnTo>
                  <a:lnTo>
                    <a:pt x="204265" y="385943"/>
                  </a:lnTo>
                  <a:lnTo>
                    <a:pt x="261266" y="396811"/>
                  </a:lnTo>
                  <a:lnTo>
                    <a:pt x="322186" y="401396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12129" y="61127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0" y="5918"/>
                  </a:moveTo>
                  <a:lnTo>
                    <a:pt x="15301" y="5043"/>
                  </a:lnTo>
                  <a:lnTo>
                    <a:pt x="30394" y="3759"/>
                  </a:lnTo>
                  <a:lnTo>
                    <a:pt x="45262" y="2074"/>
                  </a:lnTo>
                  <a:lnTo>
                    <a:pt x="59893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03938" y="6120968"/>
              <a:ext cx="210820" cy="107950"/>
            </a:xfrm>
            <a:custGeom>
              <a:avLst/>
              <a:gdLst/>
              <a:ahLst/>
              <a:cxnLst/>
              <a:rect l="l" t="t" r="r" b="b"/>
              <a:pathLst>
                <a:path w="210820" h="107950">
                  <a:moveTo>
                    <a:pt x="0" y="0"/>
                  </a:moveTo>
                  <a:lnTo>
                    <a:pt x="210337" y="107543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48618" y="5712015"/>
              <a:ext cx="681355" cy="527685"/>
            </a:xfrm>
            <a:custGeom>
              <a:avLst/>
              <a:gdLst/>
              <a:ahLst/>
              <a:cxnLst/>
              <a:rect l="l" t="t" r="r" b="b"/>
              <a:pathLst>
                <a:path w="681354" h="527685">
                  <a:moveTo>
                    <a:pt x="11049" y="206336"/>
                  </a:moveTo>
                  <a:lnTo>
                    <a:pt x="9423" y="202425"/>
                  </a:lnTo>
                  <a:lnTo>
                    <a:pt x="5524" y="200812"/>
                  </a:lnTo>
                  <a:lnTo>
                    <a:pt x="1612" y="202425"/>
                  </a:lnTo>
                  <a:lnTo>
                    <a:pt x="0" y="206336"/>
                  </a:lnTo>
                  <a:lnTo>
                    <a:pt x="1612" y="210235"/>
                  </a:lnTo>
                  <a:lnTo>
                    <a:pt x="5524" y="211861"/>
                  </a:lnTo>
                  <a:lnTo>
                    <a:pt x="9423" y="210235"/>
                  </a:lnTo>
                  <a:lnTo>
                    <a:pt x="11049" y="206336"/>
                  </a:lnTo>
                  <a:close/>
                </a:path>
                <a:path w="681354" h="527685">
                  <a:moveTo>
                    <a:pt x="344970" y="407162"/>
                  </a:moveTo>
                  <a:lnTo>
                    <a:pt x="343344" y="403250"/>
                  </a:lnTo>
                  <a:lnTo>
                    <a:pt x="339445" y="401637"/>
                  </a:lnTo>
                  <a:lnTo>
                    <a:pt x="335534" y="403250"/>
                  </a:lnTo>
                  <a:lnTo>
                    <a:pt x="333921" y="407162"/>
                  </a:lnTo>
                  <a:lnTo>
                    <a:pt x="335534" y="411060"/>
                  </a:lnTo>
                  <a:lnTo>
                    <a:pt x="339445" y="412686"/>
                  </a:lnTo>
                  <a:lnTo>
                    <a:pt x="343344" y="411060"/>
                  </a:lnTo>
                  <a:lnTo>
                    <a:pt x="344970" y="407162"/>
                  </a:lnTo>
                  <a:close/>
                </a:path>
                <a:path w="681354" h="527685">
                  <a:moveTo>
                    <a:pt x="344970" y="5524"/>
                  </a:moveTo>
                  <a:lnTo>
                    <a:pt x="343344" y="1625"/>
                  </a:lnTo>
                  <a:lnTo>
                    <a:pt x="339445" y="0"/>
                  </a:lnTo>
                  <a:lnTo>
                    <a:pt x="335534" y="1625"/>
                  </a:lnTo>
                  <a:lnTo>
                    <a:pt x="333921" y="5524"/>
                  </a:lnTo>
                  <a:lnTo>
                    <a:pt x="335534" y="9436"/>
                  </a:lnTo>
                  <a:lnTo>
                    <a:pt x="339445" y="11049"/>
                  </a:lnTo>
                  <a:lnTo>
                    <a:pt x="343344" y="9436"/>
                  </a:lnTo>
                  <a:lnTo>
                    <a:pt x="344970" y="5524"/>
                  </a:lnTo>
                  <a:close/>
                </a:path>
                <a:path w="681354" h="527685">
                  <a:moveTo>
                    <a:pt x="440817" y="398729"/>
                  </a:moveTo>
                  <a:lnTo>
                    <a:pt x="439191" y="394817"/>
                  </a:lnTo>
                  <a:lnTo>
                    <a:pt x="435292" y="393204"/>
                  </a:lnTo>
                  <a:lnTo>
                    <a:pt x="431380" y="394817"/>
                  </a:lnTo>
                  <a:lnTo>
                    <a:pt x="429768" y="398729"/>
                  </a:lnTo>
                  <a:lnTo>
                    <a:pt x="431380" y="402628"/>
                  </a:lnTo>
                  <a:lnTo>
                    <a:pt x="435292" y="404253"/>
                  </a:lnTo>
                  <a:lnTo>
                    <a:pt x="439191" y="402628"/>
                  </a:lnTo>
                  <a:lnTo>
                    <a:pt x="440817" y="398729"/>
                  </a:lnTo>
                  <a:close/>
                </a:path>
                <a:path w="681354" h="527685">
                  <a:moveTo>
                    <a:pt x="602957" y="333832"/>
                  </a:moveTo>
                  <a:lnTo>
                    <a:pt x="601332" y="329933"/>
                  </a:lnTo>
                  <a:lnTo>
                    <a:pt x="597433" y="328307"/>
                  </a:lnTo>
                  <a:lnTo>
                    <a:pt x="593521" y="329933"/>
                  </a:lnTo>
                  <a:lnTo>
                    <a:pt x="591908" y="333832"/>
                  </a:lnTo>
                  <a:lnTo>
                    <a:pt x="593521" y="337743"/>
                  </a:lnTo>
                  <a:lnTo>
                    <a:pt x="597433" y="339356"/>
                  </a:lnTo>
                  <a:lnTo>
                    <a:pt x="601332" y="337743"/>
                  </a:lnTo>
                  <a:lnTo>
                    <a:pt x="602957" y="333832"/>
                  </a:lnTo>
                  <a:close/>
                </a:path>
                <a:path w="681354" h="527685">
                  <a:moveTo>
                    <a:pt x="678891" y="206336"/>
                  </a:moveTo>
                  <a:lnTo>
                    <a:pt x="677265" y="202425"/>
                  </a:lnTo>
                  <a:lnTo>
                    <a:pt x="673366" y="200812"/>
                  </a:lnTo>
                  <a:lnTo>
                    <a:pt x="669455" y="202425"/>
                  </a:lnTo>
                  <a:lnTo>
                    <a:pt x="667842" y="206336"/>
                  </a:lnTo>
                  <a:lnTo>
                    <a:pt x="669455" y="210235"/>
                  </a:lnTo>
                  <a:lnTo>
                    <a:pt x="673366" y="211861"/>
                  </a:lnTo>
                  <a:lnTo>
                    <a:pt x="677265" y="210235"/>
                  </a:lnTo>
                  <a:lnTo>
                    <a:pt x="678891" y="206336"/>
                  </a:lnTo>
                  <a:close/>
                </a:path>
                <a:path w="681354" h="527685">
                  <a:moveTo>
                    <a:pt x="681202" y="521614"/>
                  </a:moveTo>
                  <a:lnTo>
                    <a:pt x="679577" y="517715"/>
                  </a:lnTo>
                  <a:lnTo>
                    <a:pt x="675678" y="516089"/>
                  </a:lnTo>
                  <a:lnTo>
                    <a:pt x="671766" y="517715"/>
                  </a:lnTo>
                  <a:lnTo>
                    <a:pt x="670153" y="521614"/>
                  </a:lnTo>
                  <a:lnTo>
                    <a:pt x="671766" y="525526"/>
                  </a:lnTo>
                  <a:lnTo>
                    <a:pt x="675678" y="527138"/>
                  </a:lnTo>
                  <a:lnTo>
                    <a:pt x="679577" y="525526"/>
                  </a:lnTo>
                  <a:lnTo>
                    <a:pt x="681202" y="52161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80051" y="6056287"/>
              <a:ext cx="65405" cy="156845"/>
            </a:xfrm>
            <a:custGeom>
              <a:avLst/>
              <a:gdLst/>
              <a:ahLst/>
              <a:cxnLst/>
              <a:rect l="l" t="t" r="r" b="b"/>
              <a:pathLst>
                <a:path w="65404" h="156845">
                  <a:moveTo>
                    <a:pt x="0" y="156476"/>
                  </a:moveTo>
                  <a:lnTo>
                    <a:pt x="65201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74171" y="5929338"/>
              <a:ext cx="58419" cy="102870"/>
            </a:xfrm>
            <a:custGeom>
              <a:avLst/>
              <a:gdLst/>
              <a:ahLst/>
              <a:cxnLst/>
              <a:rect l="l" t="t" r="r" b="b"/>
              <a:pathLst>
                <a:path w="58419" h="102870">
                  <a:moveTo>
                    <a:pt x="58229" y="102781"/>
                  </a:moveTo>
                  <a:lnTo>
                    <a:pt x="35352" y="79618"/>
                  </a:lnTo>
                  <a:lnTo>
                    <a:pt x="17718" y="54586"/>
                  </a:lnTo>
                  <a:lnTo>
                    <a:pt x="5781" y="27955"/>
                  </a:lnTo>
                  <a:lnTo>
                    <a:pt x="0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75707" y="5717654"/>
              <a:ext cx="665480" cy="401955"/>
            </a:xfrm>
            <a:custGeom>
              <a:avLst/>
              <a:gdLst/>
              <a:ahLst/>
              <a:cxnLst/>
              <a:rect l="l" t="t" r="r" b="b"/>
              <a:pathLst>
                <a:path w="665479" h="401954">
                  <a:moveTo>
                    <a:pt x="0" y="178358"/>
                  </a:moveTo>
                  <a:lnTo>
                    <a:pt x="34274" y="109529"/>
                  </a:lnTo>
                  <a:lnTo>
                    <a:pt x="65427" y="79646"/>
                  </a:lnTo>
                  <a:lnTo>
                    <a:pt x="104567" y="53598"/>
                  </a:lnTo>
                  <a:lnTo>
                    <a:pt x="150677" y="31998"/>
                  </a:lnTo>
                  <a:lnTo>
                    <a:pt x="202741" y="15458"/>
                  </a:lnTo>
                  <a:lnTo>
                    <a:pt x="259742" y="4587"/>
                  </a:lnTo>
                  <a:lnTo>
                    <a:pt x="320662" y="0"/>
                  </a:lnTo>
                </a:path>
                <a:path w="665479" h="401954">
                  <a:moveTo>
                    <a:pt x="354329" y="330"/>
                  </a:moveTo>
                  <a:lnTo>
                    <a:pt x="415490" y="6231"/>
                  </a:lnTo>
                  <a:lnTo>
                    <a:pt x="472408" y="18480"/>
                  </a:lnTo>
                  <a:lnTo>
                    <a:pt x="524021" y="36437"/>
                  </a:lnTo>
                  <a:lnTo>
                    <a:pt x="569266" y="59464"/>
                  </a:lnTo>
                  <a:lnTo>
                    <a:pt x="607079" y="86921"/>
                  </a:lnTo>
                  <a:lnTo>
                    <a:pt x="636399" y="118169"/>
                  </a:lnTo>
                  <a:lnTo>
                    <a:pt x="656160" y="152570"/>
                  </a:lnTo>
                  <a:lnTo>
                    <a:pt x="665302" y="189484"/>
                  </a:lnTo>
                </a:path>
                <a:path w="665479" h="401954">
                  <a:moveTo>
                    <a:pt x="663765" y="223012"/>
                  </a:moveTo>
                  <a:lnTo>
                    <a:pt x="629498" y="291857"/>
                  </a:lnTo>
                  <a:lnTo>
                    <a:pt x="598347" y="321747"/>
                  </a:lnTo>
                  <a:lnTo>
                    <a:pt x="559209" y="347799"/>
                  </a:lnTo>
                  <a:lnTo>
                    <a:pt x="513100" y="369401"/>
                  </a:lnTo>
                  <a:lnTo>
                    <a:pt x="461036" y="385943"/>
                  </a:lnTo>
                  <a:lnTo>
                    <a:pt x="404036" y="396811"/>
                  </a:lnTo>
                  <a:lnTo>
                    <a:pt x="343115" y="401396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23624" y="61127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893" y="5918"/>
                  </a:moveTo>
                  <a:lnTo>
                    <a:pt x="44591" y="5043"/>
                  </a:lnTo>
                  <a:lnTo>
                    <a:pt x="29498" y="3759"/>
                  </a:lnTo>
                  <a:lnTo>
                    <a:pt x="14630" y="2074"/>
                  </a:lnTo>
                  <a:lnTo>
                    <a:pt x="0" y="0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1372" y="6120968"/>
              <a:ext cx="210820" cy="107950"/>
            </a:xfrm>
            <a:custGeom>
              <a:avLst/>
              <a:gdLst/>
              <a:ahLst/>
              <a:cxnLst/>
              <a:rect l="l" t="t" r="r" b="b"/>
              <a:pathLst>
                <a:path w="210820" h="107950">
                  <a:moveTo>
                    <a:pt x="210337" y="0"/>
                  </a:moveTo>
                  <a:lnTo>
                    <a:pt x="0" y="107543"/>
                  </a:lnTo>
                </a:path>
              </a:pathLst>
            </a:custGeom>
            <a:ln w="11049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65814" y="5712015"/>
              <a:ext cx="681355" cy="527685"/>
            </a:xfrm>
            <a:custGeom>
              <a:avLst/>
              <a:gdLst/>
              <a:ahLst/>
              <a:cxnLst/>
              <a:rect l="l" t="t" r="r" b="b"/>
              <a:pathLst>
                <a:path w="681354" h="527685">
                  <a:moveTo>
                    <a:pt x="11049" y="521614"/>
                  </a:moveTo>
                  <a:lnTo>
                    <a:pt x="9423" y="517715"/>
                  </a:lnTo>
                  <a:lnTo>
                    <a:pt x="5524" y="516089"/>
                  </a:lnTo>
                  <a:lnTo>
                    <a:pt x="1612" y="517715"/>
                  </a:lnTo>
                  <a:lnTo>
                    <a:pt x="0" y="521614"/>
                  </a:lnTo>
                  <a:lnTo>
                    <a:pt x="1612" y="525526"/>
                  </a:lnTo>
                  <a:lnTo>
                    <a:pt x="5524" y="527138"/>
                  </a:lnTo>
                  <a:lnTo>
                    <a:pt x="9423" y="525526"/>
                  </a:lnTo>
                  <a:lnTo>
                    <a:pt x="11049" y="521614"/>
                  </a:lnTo>
                  <a:close/>
                </a:path>
                <a:path w="681354" h="527685">
                  <a:moveTo>
                    <a:pt x="13373" y="206336"/>
                  </a:moveTo>
                  <a:lnTo>
                    <a:pt x="11747" y="202425"/>
                  </a:lnTo>
                  <a:lnTo>
                    <a:pt x="7848" y="200812"/>
                  </a:lnTo>
                  <a:lnTo>
                    <a:pt x="3937" y="202425"/>
                  </a:lnTo>
                  <a:lnTo>
                    <a:pt x="2324" y="206336"/>
                  </a:lnTo>
                  <a:lnTo>
                    <a:pt x="3937" y="210235"/>
                  </a:lnTo>
                  <a:lnTo>
                    <a:pt x="7848" y="211861"/>
                  </a:lnTo>
                  <a:lnTo>
                    <a:pt x="11747" y="210235"/>
                  </a:lnTo>
                  <a:lnTo>
                    <a:pt x="13373" y="206336"/>
                  </a:lnTo>
                  <a:close/>
                </a:path>
                <a:path w="681354" h="527685">
                  <a:moveTo>
                    <a:pt x="89306" y="333832"/>
                  </a:moveTo>
                  <a:lnTo>
                    <a:pt x="87680" y="329933"/>
                  </a:lnTo>
                  <a:lnTo>
                    <a:pt x="83781" y="328307"/>
                  </a:lnTo>
                  <a:lnTo>
                    <a:pt x="79870" y="329933"/>
                  </a:lnTo>
                  <a:lnTo>
                    <a:pt x="78257" y="333832"/>
                  </a:lnTo>
                  <a:lnTo>
                    <a:pt x="79870" y="337743"/>
                  </a:lnTo>
                  <a:lnTo>
                    <a:pt x="83781" y="339356"/>
                  </a:lnTo>
                  <a:lnTo>
                    <a:pt x="87680" y="337743"/>
                  </a:lnTo>
                  <a:lnTo>
                    <a:pt x="89306" y="333832"/>
                  </a:lnTo>
                  <a:close/>
                </a:path>
                <a:path w="681354" h="527685">
                  <a:moveTo>
                    <a:pt x="251434" y="398729"/>
                  </a:moveTo>
                  <a:lnTo>
                    <a:pt x="249809" y="394817"/>
                  </a:lnTo>
                  <a:lnTo>
                    <a:pt x="245910" y="393204"/>
                  </a:lnTo>
                  <a:lnTo>
                    <a:pt x="241998" y="394817"/>
                  </a:lnTo>
                  <a:lnTo>
                    <a:pt x="240385" y="398729"/>
                  </a:lnTo>
                  <a:lnTo>
                    <a:pt x="241998" y="402628"/>
                  </a:lnTo>
                  <a:lnTo>
                    <a:pt x="245910" y="404253"/>
                  </a:lnTo>
                  <a:lnTo>
                    <a:pt x="249809" y="402628"/>
                  </a:lnTo>
                  <a:lnTo>
                    <a:pt x="251434" y="398729"/>
                  </a:lnTo>
                  <a:close/>
                </a:path>
                <a:path w="681354" h="527685">
                  <a:moveTo>
                    <a:pt x="347294" y="407162"/>
                  </a:moveTo>
                  <a:lnTo>
                    <a:pt x="345668" y="403250"/>
                  </a:lnTo>
                  <a:lnTo>
                    <a:pt x="341769" y="401637"/>
                  </a:lnTo>
                  <a:lnTo>
                    <a:pt x="337858" y="403250"/>
                  </a:lnTo>
                  <a:lnTo>
                    <a:pt x="336245" y="407162"/>
                  </a:lnTo>
                  <a:lnTo>
                    <a:pt x="337858" y="411060"/>
                  </a:lnTo>
                  <a:lnTo>
                    <a:pt x="341769" y="412686"/>
                  </a:lnTo>
                  <a:lnTo>
                    <a:pt x="345668" y="411060"/>
                  </a:lnTo>
                  <a:lnTo>
                    <a:pt x="347294" y="407162"/>
                  </a:lnTo>
                  <a:close/>
                </a:path>
                <a:path w="681354" h="527685">
                  <a:moveTo>
                    <a:pt x="347294" y="5524"/>
                  </a:moveTo>
                  <a:lnTo>
                    <a:pt x="345668" y="1625"/>
                  </a:lnTo>
                  <a:lnTo>
                    <a:pt x="341769" y="0"/>
                  </a:lnTo>
                  <a:lnTo>
                    <a:pt x="337858" y="1625"/>
                  </a:lnTo>
                  <a:lnTo>
                    <a:pt x="336245" y="5524"/>
                  </a:lnTo>
                  <a:lnTo>
                    <a:pt x="337858" y="9436"/>
                  </a:lnTo>
                  <a:lnTo>
                    <a:pt x="341769" y="11049"/>
                  </a:lnTo>
                  <a:lnTo>
                    <a:pt x="345668" y="9436"/>
                  </a:lnTo>
                  <a:lnTo>
                    <a:pt x="347294" y="5524"/>
                  </a:lnTo>
                  <a:close/>
                </a:path>
                <a:path w="681354" h="527685">
                  <a:moveTo>
                    <a:pt x="681215" y="206336"/>
                  </a:moveTo>
                  <a:lnTo>
                    <a:pt x="679589" y="202425"/>
                  </a:lnTo>
                  <a:lnTo>
                    <a:pt x="675690" y="200812"/>
                  </a:lnTo>
                  <a:lnTo>
                    <a:pt x="671779" y="202425"/>
                  </a:lnTo>
                  <a:lnTo>
                    <a:pt x="670166" y="206336"/>
                  </a:lnTo>
                  <a:lnTo>
                    <a:pt x="671779" y="210235"/>
                  </a:lnTo>
                  <a:lnTo>
                    <a:pt x="675690" y="211861"/>
                  </a:lnTo>
                  <a:lnTo>
                    <a:pt x="679589" y="210235"/>
                  </a:lnTo>
                  <a:lnTo>
                    <a:pt x="681215" y="20633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95392" y="5887034"/>
              <a:ext cx="506095" cy="49530"/>
            </a:xfrm>
            <a:custGeom>
              <a:avLst/>
              <a:gdLst/>
              <a:ahLst/>
              <a:cxnLst/>
              <a:rect l="l" t="t" r="r" b="b"/>
              <a:pathLst>
                <a:path w="506095" h="49529">
                  <a:moveTo>
                    <a:pt x="0" y="47574"/>
                  </a:moveTo>
                  <a:lnTo>
                    <a:pt x="54348" y="20070"/>
                  </a:lnTo>
                  <a:lnTo>
                    <a:pt x="98366" y="5946"/>
                  </a:lnTo>
                  <a:lnTo>
                    <a:pt x="155364" y="743"/>
                  </a:lnTo>
                  <a:lnTo>
                    <a:pt x="248653" y="0"/>
                  </a:lnTo>
                  <a:lnTo>
                    <a:pt x="355923" y="7645"/>
                  </a:lnTo>
                  <a:lnTo>
                    <a:pt x="436937" y="24466"/>
                  </a:lnTo>
                  <a:lnTo>
                    <a:pt x="488147" y="41287"/>
                  </a:lnTo>
                  <a:lnTo>
                    <a:pt x="506006" y="48933"/>
                  </a:lnTo>
                </a:path>
              </a:pathLst>
            </a:custGeom>
            <a:ln w="5524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3386" y="5899632"/>
              <a:ext cx="610870" cy="62865"/>
            </a:xfrm>
            <a:custGeom>
              <a:avLst/>
              <a:gdLst/>
              <a:ahLst/>
              <a:cxnLst/>
              <a:rect l="l" t="t" r="r" b="b"/>
              <a:pathLst>
                <a:path w="610870" h="62864">
                  <a:moveTo>
                    <a:pt x="83464" y="50914"/>
                  </a:moveTo>
                  <a:lnTo>
                    <a:pt x="56464" y="0"/>
                  </a:lnTo>
                  <a:lnTo>
                    <a:pt x="0" y="62572"/>
                  </a:lnTo>
                  <a:lnTo>
                    <a:pt x="83464" y="50914"/>
                  </a:lnTo>
                  <a:close/>
                </a:path>
                <a:path w="610870" h="62864">
                  <a:moveTo>
                    <a:pt x="610743" y="62572"/>
                  </a:moveTo>
                  <a:lnTo>
                    <a:pt x="552665" y="1485"/>
                  </a:lnTo>
                  <a:lnTo>
                    <a:pt x="526999" y="53098"/>
                  </a:lnTo>
                  <a:lnTo>
                    <a:pt x="610743" y="6257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61440" y="1289627"/>
            <a:ext cx="339090" cy="1219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600" b="1" i="0" u="none" strike="noStrike" spc="-10">
                <a:solidFill>
                  <a:srgbClr val="FFFFFF"/>
                </a:solidFill>
                <a:latin typeface="Arial"/>
                <a:cs typeface="Arial"/>
              </a:rPr>
              <a:t>зустрічі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298700" y="284717"/>
            <a:ext cx="8094295" cy="67272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4200" b="1" i="0" u="none" strike="noStrike" spc="-50" dirty="0">
                <a:solidFill>
                  <a:srgbClr val="939598"/>
                </a:solidFill>
                <a:latin typeface="Arial"/>
              </a:rPr>
              <a:t>Захід:</a:t>
            </a:r>
            <a:r>
              <a:rPr lang="uk" sz="4200" b="1" i="0" u="none" strike="noStrike" spc="-25" dirty="0">
                <a:latin typeface="Arial"/>
              </a:rPr>
              <a:t> Координаційні наради</a:t>
            </a:r>
            <a:endParaRPr sz="4200" dirty="0"/>
          </a:p>
        </p:txBody>
      </p:sp>
      <p:sp>
        <p:nvSpPr>
          <p:cNvPr id="29" name="object 29"/>
          <p:cNvSpPr/>
          <p:nvPr/>
        </p:nvSpPr>
        <p:spPr>
          <a:xfrm>
            <a:off x="2952000" y="2531668"/>
            <a:ext cx="5004435" cy="0"/>
          </a:xfrm>
          <a:custGeom>
            <a:avLst/>
            <a:gdLst/>
            <a:ahLst/>
            <a:cxnLst/>
            <a:rect l="l" t="t" r="r" b="b"/>
            <a:pathLst>
              <a:path w="5004434">
                <a:moveTo>
                  <a:pt x="0" y="0"/>
                </a:moveTo>
                <a:lnTo>
                  <a:pt x="500400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52000" y="3308845"/>
            <a:ext cx="5004435" cy="0"/>
          </a:xfrm>
          <a:custGeom>
            <a:avLst/>
            <a:gdLst/>
            <a:ahLst/>
            <a:cxnLst/>
            <a:rect l="l" t="t" r="r" b="b"/>
            <a:pathLst>
              <a:path w="5004434">
                <a:moveTo>
                  <a:pt x="0" y="0"/>
                </a:moveTo>
                <a:lnTo>
                  <a:pt x="500400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52000" y="4355490"/>
            <a:ext cx="5004435" cy="0"/>
          </a:xfrm>
          <a:custGeom>
            <a:avLst/>
            <a:gdLst/>
            <a:ahLst/>
            <a:cxnLst/>
            <a:rect l="l" t="t" r="r" b="b"/>
            <a:pathLst>
              <a:path w="5004434">
                <a:moveTo>
                  <a:pt x="0" y="0"/>
                </a:moveTo>
                <a:lnTo>
                  <a:pt x="500400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52000" y="5504840"/>
            <a:ext cx="5004435" cy="0"/>
          </a:xfrm>
          <a:custGeom>
            <a:avLst/>
            <a:gdLst/>
            <a:ahLst/>
            <a:cxnLst/>
            <a:rect l="l" t="t" r="r" b="b"/>
            <a:pathLst>
              <a:path w="5004434">
                <a:moveTo>
                  <a:pt x="0" y="0"/>
                </a:moveTo>
                <a:lnTo>
                  <a:pt x="500400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76225"/>
            <a:ext cx="1866709" cy="1905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/>
          <a:stretch>
            <a:fillRect/>
          </a:stretch>
        </p:blipFill>
        <p:spPr>
          <a:xfrm>
            <a:off x="6562800" y="1404620"/>
            <a:ext cx="3790797" cy="53273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75795" y="3449002"/>
            <a:ext cx="1238885" cy="1238885"/>
            <a:chOff x="5275795" y="3449002"/>
            <a:chExt cx="1238885" cy="1238885"/>
          </a:xfrm>
        </p:grpSpPr>
        <p:sp>
          <p:nvSpPr>
            <p:cNvPr id="4" name="object 4"/>
            <p:cNvSpPr/>
            <p:nvPr/>
          </p:nvSpPr>
          <p:spPr>
            <a:xfrm>
              <a:off x="5275795" y="3449002"/>
              <a:ext cx="1238885" cy="1238885"/>
            </a:xfrm>
            <a:custGeom>
              <a:avLst/>
              <a:gdLst/>
              <a:ahLst/>
              <a:cxnLst/>
              <a:rect l="l" t="t" r="r" b="b"/>
              <a:pathLst>
                <a:path w="1238884" h="1238885">
                  <a:moveTo>
                    <a:pt x="619315" y="0"/>
                  </a:moveTo>
                  <a:lnTo>
                    <a:pt x="570916" y="1863"/>
                  </a:lnTo>
                  <a:lnTo>
                    <a:pt x="523536" y="7361"/>
                  </a:lnTo>
                  <a:lnTo>
                    <a:pt x="477312" y="16356"/>
                  </a:lnTo>
                  <a:lnTo>
                    <a:pt x="432383" y="28711"/>
                  </a:lnTo>
                  <a:lnTo>
                    <a:pt x="388885" y="44287"/>
                  </a:lnTo>
                  <a:lnTo>
                    <a:pt x="346957" y="62948"/>
                  </a:lnTo>
                  <a:lnTo>
                    <a:pt x="306736" y="84554"/>
                  </a:lnTo>
                  <a:lnTo>
                    <a:pt x="268359" y="108970"/>
                  </a:lnTo>
                  <a:lnTo>
                    <a:pt x="231966" y="136056"/>
                  </a:lnTo>
                  <a:lnTo>
                    <a:pt x="197692" y="165675"/>
                  </a:lnTo>
                  <a:lnTo>
                    <a:pt x="165677" y="197690"/>
                  </a:lnTo>
                  <a:lnTo>
                    <a:pt x="136057" y="231963"/>
                  </a:lnTo>
                  <a:lnTo>
                    <a:pt x="108970" y="268356"/>
                  </a:lnTo>
                  <a:lnTo>
                    <a:pt x="84555" y="306732"/>
                  </a:lnTo>
                  <a:lnTo>
                    <a:pt x="62948" y="346952"/>
                  </a:lnTo>
                  <a:lnTo>
                    <a:pt x="44287" y="388879"/>
                  </a:lnTo>
                  <a:lnTo>
                    <a:pt x="28711" y="432376"/>
                  </a:lnTo>
                  <a:lnTo>
                    <a:pt x="16356" y="477304"/>
                  </a:lnTo>
                  <a:lnTo>
                    <a:pt x="7361" y="523527"/>
                  </a:lnTo>
                  <a:lnTo>
                    <a:pt x="1863" y="570905"/>
                  </a:lnTo>
                  <a:lnTo>
                    <a:pt x="0" y="619302"/>
                  </a:lnTo>
                  <a:lnTo>
                    <a:pt x="1863" y="667701"/>
                  </a:lnTo>
                  <a:lnTo>
                    <a:pt x="7361" y="715081"/>
                  </a:lnTo>
                  <a:lnTo>
                    <a:pt x="16356" y="761305"/>
                  </a:lnTo>
                  <a:lnTo>
                    <a:pt x="28711" y="806235"/>
                  </a:lnTo>
                  <a:lnTo>
                    <a:pt x="44287" y="849732"/>
                  </a:lnTo>
                  <a:lnTo>
                    <a:pt x="62948" y="891661"/>
                  </a:lnTo>
                  <a:lnTo>
                    <a:pt x="84555" y="931882"/>
                  </a:lnTo>
                  <a:lnTo>
                    <a:pt x="108970" y="970258"/>
                  </a:lnTo>
                  <a:lnTo>
                    <a:pt x="136057" y="1006652"/>
                  </a:lnTo>
                  <a:lnTo>
                    <a:pt x="165677" y="1040925"/>
                  </a:lnTo>
                  <a:lnTo>
                    <a:pt x="197692" y="1072941"/>
                  </a:lnTo>
                  <a:lnTo>
                    <a:pt x="231966" y="1102560"/>
                  </a:lnTo>
                  <a:lnTo>
                    <a:pt x="268359" y="1129647"/>
                  </a:lnTo>
                  <a:lnTo>
                    <a:pt x="306736" y="1154063"/>
                  </a:lnTo>
                  <a:lnTo>
                    <a:pt x="346957" y="1175669"/>
                  </a:lnTo>
                  <a:lnTo>
                    <a:pt x="388885" y="1194330"/>
                  </a:lnTo>
                  <a:lnTo>
                    <a:pt x="432383" y="1209906"/>
                  </a:lnTo>
                  <a:lnTo>
                    <a:pt x="477312" y="1222261"/>
                  </a:lnTo>
                  <a:lnTo>
                    <a:pt x="523536" y="1231256"/>
                  </a:lnTo>
                  <a:lnTo>
                    <a:pt x="570916" y="1236754"/>
                  </a:lnTo>
                  <a:lnTo>
                    <a:pt x="619315" y="1238618"/>
                  </a:lnTo>
                  <a:lnTo>
                    <a:pt x="667714" y="1236754"/>
                  </a:lnTo>
                  <a:lnTo>
                    <a:pt x="715094" y="1231256"/>
                  </a:lnTo>
                  <a:lnTo>
                    <a:pt x="761318" y="1222261"/>
                  </a:lnTo>
                  <a:lnTo>
                    <a:pt x="806247" y="1209906"/>
                  </a:lnTo>
                  <a:lnTo>
                    <a:pt x="849745" y="1194330"/>
                  </a:lnTo>
                  <a:lnTo>
                    <a:pt x="891673" y="1175669"/>
                  </a:lnTo>
                  <a:lnTo>
                    <a:pt x="931894" y="1154063"/>
                  </a:lnTo>
                  <a:lnTo>
                    <a:pt x="970271" y="1129647"/>
                  </a:lnTo>
                  <a:lnTo>
                    <a:pt x="1006664" y="1102560"/>
                  </a:lnTo>
                  <a:lnTo>
                    <a:pt x="1040938" y="1072941"/>
                  </a:lnTo>
                  <a:lnTo>
                    <a:pt x="1072953" y="1040925"/>
                  </a:lnTo>
                  <a:lnTo>
                    <a:pt x="1102573" y="1006652"/>
                  </a:lnTo>
                  <a:lnTo>
                    <a:pt x="1129660" y="970258"/>
                  </a:lnTo>
                  <a:lnTo>
                    <a:pt x="1154075" y="931882"/>
                  </a:lnTo>
                  <a:lnTo>
                    <a:pt x="1175682" y="891661"/>
                  </a:lnTo>
                  <a:lnTo>
                    <a:pt x="1194343" y="849732"/>
                  </a:lnTo>
                  <a:lnTo>
                    <a:pt x="1209919" y="806235"/>
                  </a:lnTo>
                  <a:lnTo>
                    <a:pt x="1222274" y="761305"/>
                  </a:lnTo>
                  <a:lnTo>
                    <a:pt x="1231269" y="715081"/>
                  </a:lnTo>
                  <a:lnTo>
                    <a:pt x="1236767" y="667701"/>
                  </a:lnTo>
                  <a:lnTo>
                    <a:pt x="1238630" y="619302"/>
                  </a:lnTo>
                  <a:lnTo>
                    <a:pt x="1236767" y="570905"/>
                  </a:lnTo>
                  <a:lnTo>
                    <a:pt x="1231269" y="523527"/>
                  </a:lnTo>
                  <a:lnTo>
                    <a:pt x="1222274" y="477304"/>
                  </a:lnTo>
                  <a:lnTo>
                    <a:pt x="1209919" y="432376"/>
                  </a:lnTo>
                  <a:lnTo>
                    <a:pt x="1194343" y="388879"/>
                  </a:lnTo>
                  <a:lnTo>
                    <a:pt x="1175682" y="346952"/>
                  </a:lnTo>
                  <a:lnTo>
                    <a:pt x="1154075" y="306732"/>
                  </a:lnTo>
                  <a:lnTo>
                    <a:pt x="1129660" y="268356"/>
                  </a:lnTo>
                  <a:lnTo>
                    <a:pt x="1102573" y="231963"/>
                  </a:lnTo>
                  <a:lnTo>
                    <a:pt x="1072953" y="197690"/>
                  </a:lnTo>
                  <a:lnTo>
                    <a:pt x="1040938" y="165675"/>
                  </a:lnTo>
                  <a:lnTo>
                    <a:pt x="1006664" y="136056"/>
                  </a:lnTo>
                  <a:lnTo>
                    <a:pt x="970271" y="108970"/>
                  </a:lnTo>
                  <a:lnTo>
                    <a:pt x="931894" y="84554"/>
                  </a:lnTo>
                  <a:lnTo>
                    <a:pt x="891673" y="62948"/>
                  </a:lnTo>
                  <a:lnTo>
                    <a:pt x="849745" y="44287"/>
                  </a:lnTo>
                  <a:lnTo>
                    <a:pt x="806247" y="28711"/>
                  </a:lnTo>
                  <a:lnTo>
                    <a:pt x="761318" y="16356"/>
                  </a:lnTo>
                  <a:lnTo>
                    <a:pt x="715094" y="7361"/>
                  </a:lnTo>
                  <a:lnTo>
                    <a:pt x="667714" y="1863"/>
                  </a:lnTo>
                  <a:lnTo>
                    <a:pt x="61931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07329" y="3880535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20">
                  <a:moveTo>
                    <a:pt x="187782" y="0"/>
                  </a:moveTo>
                  <a:lnTo>
                    <a:pt x="137862" y="6707"/>
                  </a:lnTo>
                  <a:lnTo>
                    <a:pt x="93005" y="25638"/>
                  </a:lnTo>
                  <a:lnTo>
                    <a:pt x="55000" y="55000"/>
                  </a:lnTo>
                  <a:lnTo>
                    <a:pt x="25638" y="93005"/>
                  </a:lnTo>
                  <a:lnTo>
                    <a:pt x="6707" y="137862"/>
                  </a:lnTo>
                  <a:lnTo>
                    <a:pt x="0" y="187782"/>
                  </a:lnTo>
                  <a:lnTo>
                    <a:pt x="6707" y="237701"/>
                  </a:lnTo>
                  <a:lnTo>
                    <a:pt x="25638" y="282559"/>
                  </a:lnTo>
                  <a:lnTo>
                    <a:pt x="55000" y="320563"/>
                  </a:lnTo>
                  <a:lnTo>
                    <a:pt x="93005" y="349926"/>
                  </a:lnTo>
                  <a:lnTo>
                    <a:pt x="137862" y="368856"/>
                  </a:lnTo>
                  <a:lnTo>
                    <a:pt x="187782" y="375564"/>
                  </a:lnTo>
                  <a:lnTo>
                    <a:pt x="237701" y="368856"/>
                  </a:lnTo>
                  <a:lnTo>
                    <a:pt x="282559" y="349926"/>
                  </a:lnTo>
                  <a:lnTo>
                    <a:pt x="320563" y="320563"/>
                  </a:lnTo>
                  <a:lnTo>
                    <a:pt x="349926" y="282559"/>
                  </a:lnTo>
                  <a:lnTo>
                    <a:pt x="368856" y="237701"/>
                  </a:lnTo>
                  <a:lnTo>
                    <a:pt x="375564" y="187782"/>
                  </a:lnTo>
                  <a:lnTo>
                    <a:pt x="368856" y="137862"/>
                  </a:lnTo>
                  <a:lnTo>
                    <a:pt x="349926" y="93005"/>
                  </a:lnTo>
                  <a:lnTo>
                    <a:pt x="320563" y="55000"/>
                  </a:lnTo>
                  <a:lnTo>
                    <a:pt x="282559" y="25638"/>
                  </a:lnTo>
                  <a:lnTo>
                    <a:pt x="237701" y="6707"/>
                  </a:lnTo>
                  <a:lnTo>
                    <a:pt x="187782" y="0"/>
                  </a:lnTo>
                  <a:close/>
                </a:path>
              </a:pathLst>
            </a:custGeom>
            <a:solidFill>
              <a:srgbClr val="ABD03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32297" y="1330552"/>
            <a:ext cx="894715" cy="30734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1800" b="1" i="0" u="none" strike="noStrike" spc="-10">
                <a:solidFill>
                  <a:srgbClr val="ED1C24"/>
                </a:solidFill>
                <a:latin typeface="Arial"/>
                <a:cs typeface="Arial"/>
              </a:rPr>
              <a:t>12/2023</a:t>
            </a:r>
            <a:endParaRPr sz="1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4302" y="4759419"/>
            <a:ext cx="1002030" cy="1512570"/>
          </a:xfrm>
          <a:prstGeom prst="rect">
            <a:avLst/>
          </a:prstGeom>
        </p:spPr>
        <p:txBody>
          <a:bodyPr vert="horz" wrap="square" lIns="0" tIns="6921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545"/>
              </a:spcBef>
            </a:pPr>
            <a:r>
              <a:rPr lang="uk" sz="18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ПСТП</a:t>
            </a:r>
            <a:endParaRPr sz="1850" dirty="0">
              <a:latin typeface="Arial"/>
              <a:cs typeface="Arial"/>
            </a:endParaRPr>
          </a:p>
          <a:p>
            <a:pPr marL="12700" marR="154305" rtl="0">
              <a:lnSpc>
                <a:spcPct val="101499"/>
              </a:lnSpc>
              <a:spcBef>
                <a:spcPts val="270"/>
              </a:spcBef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Готовий план зонування району</a:t>
            </a:r>
            <a:endParaRPr sz="1200" dirty="0">
              <a:latin typeface="Arial"/>
              <a:cs typeface="Arial"/>
            </a:endParaRPr>
          </a:p>
          <a:p>
            <a:pPr marL="12700" marR="5080" rtl="0">
              <a:lnSpc>
                <a:spcPct val="101499"/>
              </a:lnSpc>
            </a:pPr>
            <a:r>
              <a:rPr lang="uk" sz="12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перехід Соколовська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7999" y="1637766"/>
            <a:ext cx="5388610" cy="3627754"/>
            <a:chOff x="557999" y="1637766"/>
            <a:chExt cx="5388610" cy="3627754"/>
          </a:xfrm>
        </p:grpSpPr>
        <p:sp>
          <p:nvSpPr>
            <p:cNvPr id="9" name="object 9"/>
            <p:cNvSpPr/>
            <p:nvPr/>
          </p:nvSpPr>
          <p:spPr>
            <a:xfrm>
              <a:off x="5896800" y="1669516"/>
              <a:ext cx="18415" cy="2399030"/>
            </a:xfrm>
            <a:custGeom>
              <a:avLst/>
              <a:gdLst/>
              <a:ahLst/>
              <a:cxnLst/>
              <a:rect l="l" t="t" r="r" b="b"/>
              <a:pathLst>
                <a:path w="18414" h="2399029">
                  <a:moveTo>
                    <a:pt x="0" y="2398483"/>
                  </a:moveTo>
                  <a:lnTo>
                    <a:pt x="17995" y="0"/>
                  </a:lnTo>
                </a:path>
              </a:pathLst>
            </a:custGeom>
            <a:ln w="63500">
              <a:solidFill>
                <a:srgbClr val="ABD037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7999" y="2877324"/>
              <a:ext cx="4672965" cy="798195"/>
            </a:xfrm>
            <a:custGeom>
              <a:avLst/>
              <a:gdLst/>
              <a:ahLst/>
              <a:cxnLst/>
              <a:rect l="l" t="t" r="r" b="b"/>
              <a:pathLst>
                <a:path w="4672965" h="798195">
                  <a:moveTo>
                    <a:pt x="4672799" y="0"/>
                  </a:moveTo>
                  <a:lnTo>
                    <a:pt x="0" y="0"/>
                  </a:lnTo>
                  <a:lnTo>
                    <a:pt x="0" y="797864"/>
                  </a:lnTo>
                  <a:lnTo>
                    <a:pt x="4672799" y="797864"/>
                  </a:lnTo>
                  <a:lnTo>
                    <a:pt x="4672799" y="0"/>
                  </a:lnTo>
                  <a:close/>
                </a:path>
              </a:pathLst>
            </a:custGeom>
            <a:solidFill>
              <a:srgbClr val="ABD03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7999" y="3675189"/>
              <a:ext cx="4672965" cy="798195"/>
            </a:xfrm>
            <a:custGeom>
              <a:avLst/>
              <a:gdLst/>
              <a:ahLst/>
              <a:cxnLst/>
              <a:rect l="l" t="t" r="r" b="b"/>
              <a:pathLst>
                <a:path w="4672965" h="798195">
                  <a:moveTo>
                    <a:pt x="4672799" y="0"/>
                  </a:moveTo>
                  <a:lnTo>
                    <a:pt x="0" y="0"/>
                  </a:lnTo>
                  <a:lnTo>
                    <a:pt x="0" y="797864"/>
                  </a:lnTo>
                  <a:lnTo>
                    <a:pt x="4672799" y="797864"/>
                  </a:lnTo>
                  <a:lnTo>
                    <a:pt x="4672799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999" y="4467326"/>
              <a:ext cx="4672965" cy="798195"/>
            </a:xfrm>
            <a:custGeom>
              <a:avLst/>
              <a:gdLst/>
              <a:ahLst/>
              <a:cxnLst/>
              <a:rect l="l" t="t" r="r" b="b"/>
              <a:pathLst>
                <a:path w="4672965" h="798195">
                  <a:moveTo>
                    <a:pt x="4672799" y="0"/>
                  </a:moveTo>
                  <a:lnTo>
                    <a:pt x="0" y="0"/>
                  </a:lnTo>
                  <a:lnTo>
                    <a:pt x="0" y="797864"/>
                  </a:lnTo>
                  <a:lnTo>
                    <a:pt x="4672799" y="797864"/>
                  </a:lnTo>
                  <a:lnTo>
                    <a:pt x="4672799" y="0"/>
                  </a:lnTo>
                  <a:close/>
                </a:path>
              </a:pathLst>
            </a:custGeom>
            <a:solidFill>
              <a:srgbClr val="BBA43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739852" y="3149480"/>
            <a:ext cx="4700677" cy="1781810"/>
          </a:xfrm>
          <a:prstGeom prst="rect">
            <a:avLst/>
          </a:prstGeom>
        </p:spPr>
        <p:txBody>
          <a:bodyPr vert="horz" wrap="square" lIns="0" tIns="94615" rIns="0" bIns="0" rtlCol="0">
            <a:noAutofit/>
          </a:bodyPr>
          <a:lstStyle/>
          <a:p>
            <a:pPr marL="12700" marR="488315" rtl="0">
              <a:lnSpc>
                <a:spcPts val="4410"/>
              </a:lnSpc>
              <a:spcBef>
                <a:spcPts val="745"/>
              </a:spcBef>
            </a:pPr>
            <a:r>
              <a:rPr lang="uk" sz="3200" b="1" i="0" u="none" strike="noStrike" spc="110" dirty="0">
                <a:solidFill>
                  <a:srgbClr val="231F20"/>
                </a:solidFill>
                <a:latin typeface="Arial"/>
                <a:cs typeface="Arial"/>
              </a:rPr>
              <a:t>Впровадження змін</a:t>
            </a:r>
            <a:endParaRPr sz="3200" dirty="0">
              <a:latin typeface="Arial"/>
              <a:cs typeface="Arial"/>
            </a:endParaRPr>
          </a:p>
          <a:p>
            <a:pPr marL="12700" rtl="0">
              <a:lnSpc>
                <a:spcPts val="4355"/>
              </a:lnSpc>
            </a:pPr>
            <a:r>
              <a:rPr lang="uk" sz="3200" b="1" i="0" u="none" strike="noStrike" spc="45" dirty="0">
                <a:solidFill>
                  <a:srgbClr val="231F20"/>
                </a:solidFill>
                <a:latin typeface="Arial"/>
                <a:cs typeface="Arial"/>
              </a:rPr>
              <a:t>Соколовська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78028" y="586003"/>
            <a:ext cx="1882139" cy="787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90">
                <a:solidFill>
                  <a:srgbClr val="231F20"/>
                </a:solidFill>
                <a:latin typeface="Arial"/>
                <a:cs typeface="Arial"/>
              </a:rPr>
              <a:t>2024+</a:t>
            </a:r>
            <a:endParaRPr sz="50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45312" y="586003"/>
            <a:ext cx="1488440" cy="787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5000" b="1" i="0" u="none" strike="noStrike" spc="80">
                <a:latin typeface="Arial"/>
              </a:rPr>
              <a:t>2023</a:t>
            </a:r>
            <a:endParaRPr sz="5000"/>
          </a:p>
        </p:txBody>
      </p:sp>
      <p:sp>
        <p:nvSpPr>
          <p:cNvPr id="16" name="object 16"/>
          <p:cNvSpPr txBox="1"/>
          <p:nvPr/>
        </p:nvSpPr>
        <p:spPr>
          <a:xfrm>
            <a:off x="844100" y="3088549"/>
            <a:ext cx="2762484" cy="30734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uk" sz="1800" b="1" i="0" u="none" strike="noStrike" spc="-20" dirty="0">
                <a:solidFill>
                  <a:srgbClr val="FFFFFF"/>
                </a:solidFill>
                <a:latin typeface="Arial"/>
                <a:cs typeface="Arial"/>
              </a:rPr>
              <a:t>Технічна допомога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7524" y="3709550"/>
            <a:ext cx="2976245" cy="66167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288925" rtl="0">
              <a:lnSpc>
                <a:spcPts val="2165"/>
              </a:lnSpc>
              <a:spcBef>
                <a:spcPts val="95"/>
              </a:spcBef>
            </a:pPr>
            <a:r>
              <a:rPr lang="uk" sz="1800" b="1" i="0" u="none" strike="noStrike" spc="-20">
                <a:solidFill>
                  <a:srgbClr val="FFFFFF"/>
                </a:solidFill>
                <a:latin typeface="Arial"/>
                <a:cs typeface="Arial"/>
              </a:rPr>
              <a:t>ПСТП</a:t>
            </a:r>
            <a:endParaRPr sz="1850">
              <a:latin typeface="Arial"/>
              <a:cs typeface="Arial"/>
            </a:endParaRPr>
          </a:p>
          <a:p>
            <a:pPr marL="288925" rtl="0">
              <a:lnSpc>
                <a:spcPts val="1385"/>
              </a:lnSpc>
            </a:pPr>
            <a:r>
              <a:rPr lang="uk" sz="1200" b="1" i="0" u="none" strike="noStrike">
                <a:solidFill>
                  <a:srgbClr val="FFFFFF"/>
                </a:solidFill>
                <a:latin typeface="Arial"/>
                <a:cs typeface="Arial"/>
              </a:rPr>
              <a:t>План справедливого переходу</a:t>
            </a:r>
            <a:endParaRPr sz="1200">
              <a:latin typeface="Arial"/>
              <a:cs typeface="Arial"/>
            </a:endParaRPr>
          </a:p>
          <a:p>
            <a:pPr marL="288925" rtl="0">
              <a:lnSpc>
                <a:spcPct val="100000"/>
              </a:lnSpc>
              <a:spcBef>
                <a:spcPts val="20"/>
              </a:spcBef>
            </a:pPr>
            <a:r>
              <a:rPr lang="uk" sz="1200" b="1" i="0" u="none" strike="noStrike">
                <a:solidFill>
                  <a:srgbClr val="FFFFFF"/>
                </a:solidFill>
                <a:latin typeface="Arial"/>
                <a:cs typeface="Arial"/>
              </a:rPr>
              <a:t>перехід Соколовська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099" y="4534559"/>
            <a:ext cx="2281011" cy="568960"/>
          </a:xfrm>
          <a:prstGeom prst="rect">
            <a:avLst/>
          </a:prstGeom>
        </p:spPr>
        <p:txBody>
          <a:bodyPr vert="horz" wrap="square" lIns="0" tIns="37465" rIns="0" bIns="0" rtlCol="0">
            <a:noAutofit/>
          </a:bodyPr>
          <a:lstStyle/>
          <a:p>
            <a:pPr marL="12700" marR="5080" rtl="0">
              <a:lnSpc>
                <a:spcPts val="2060"/>
              </a:lnSpc>
              <a:spcBef>
                <a:spcPts val="295"/>
              </a:spcBef>
            </a:pPr>
            <a:r>
              <a:rPr lang="uk" sz="1800" b="1" i="0" u="none" strike="noStrike" dirty="0">
                <a:solidFill>
                  <a:srgbClr val="FFFFFF"/>
                </a:solidFill>
                <a:latin typeface="Arial"/>
                <a:cs typeface="Arial"/>
              </a:rPr>
              <a:t>Робочі групи Семінари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8792" y="4534559"/>
            <a:ext cx="416559" cy="5689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ts val="2140"/>
              </a:lnSpc>
              <a:spcBef>
                <a:spcPts val="95"/>
              </a:spcBef>
            </a:pPr>
            <a:r>
              <a:rPr lang="uk" sz="1800" b="1" i="0" u="none" strike="noStrike" spc="-25">
                <a:solidFill>
                  <a:srgbClr val="FFFFFF"/>
                </a:solidFill>
                <a:latin typeface="Arial"/>
                <a:cs typeface="Arial"/>
              </a:rPr>
              <a:t>120</a:t>
            </a:r>
            <a:endParaRPr sz="1850">
              <a:latin typeface="Arial"/>
              <a:cs typeface="Arial"/>
            </a:endParaRPr>
          </a:p>
          <a:p>
            <a:pPr marL="142875" rtl="0">
              <a:lnSpc>
                <a:spcPts val="2140"/>
              </a:lnSpc>
            </a:pPr>
            <a:r>
              <a:rPr lang="uk" sz="1800" b="1" i="0" u="none" strike="noStrike" spc="-25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61174" y="1405826"/>
            <a:ext cx="4678680" cy="5323840"/>
            <a:chOff x="561174" y="1405826"/>
            <a:chExt cx="4678680" cy="5323840"/>
          </a:xfrm>
        </p:grpSpPr>
        <p:sp>
          <p:nvSpPr>
            <p:cNvPr id="21" name="object 21"/>
            <p:cNvSpPr/>
            <p:nvPr/>
          </p:nvSpPr>
          <p:spPr>
            <a:xfrm>
              <a:off x="4212043" y="4611319"/>
              <a:ext cx="316230" cy="421005"/>
            </a:xfrm>
            <a:custGeom>
              <a:avLst/>
              <a:gdLst/>
              <a:ahLst/>
              <a:cxnLst/>
              <a:rect l="l" t="t" r="r" b="b"/>
              <a:pathLst>
                <a:path w="316229" h="421004">
                  <a:moveTo>
                    <a:pt x="92125" y="35712"/>
                  </a:moveTo>
                  <a:lnTo>
                    <a:pt x="89357" y="22059"/>
                  </a:lnTo>
                  <a:lnTo>
                    <a:pt x="87071" y="18656"/>
                  </a:lnTo>
                  <a:lnTo>
                    <a:pt x="81838" y="10922"/>
                  </a:lnTo>
                  <a:lnTo>
                    <a:pt x="73418" y="5257"/>
                  </a:lnTo>
                  <a:lnTo>
                    <a:pt x="73418" y="26352"/>
                  </a:lnTo>
                  <a:lnTo>
                    <a:pt x="73418" y="45072"/>
                  </a:lnTo>
                  <a:lnTo>
                    <a:pt x="66065" y="52768"/>
                  </a:lnTo>
                  <a:lnTo>
                    <a:pt x="48018" y="52768"/>
                  </a:lnTo>
                  <a:lnTo>
                    <a:pt x="40665" y="45072"/>
                  </a:lnTo>
                  <a:lnTo>
                    <a:pt x="40665" y="26352"/>
                  </a:lnTo>
                  <a:lnTo>
                    <a:pt x="48018" y="18656"/>
                  </a:lnTo>
                  <a:lnTo>
                    <a:pt x="66065" y="18656"/>
                  </a:lnTo>
                  <a:lnTo>
                    <a:pt x="73418" y="26352"/>
                  </a:lnTo>
                  <a:lnTo>
                    <a:pt x="73418" y="5257"/>
                  </a:lnTo>
                  <a:lnTo>
                    <a:pt x="70688" y="3416"/>
                  </a:lnTo>
                  <a:lnTo>
                    <a:pt x="57035" y="660"/>
                  </a:lnTo>
                  <a:lnTo>
                    <a:pt x="43370" y="3416"/>
                  </a:lnTo>
                  <a:lnTo>
                    <a:pt x="32219" y="10922"/>
                  </a:lnTo>
                  <a:lnTo>
                    <a:pt x="24701" y="22059"/>
                  </a:lnTo>
                  <a:lnTo>
                    <a:pt x="21958" y="35712"/>
                  </a:lnTo>
                  <a:lnTo>
                    <a:pt x="24701" y="49377"/>
                  </a:lnTo>
                  <a:lnTo>
                    <a:pt x="32219" y="60515"/>
                  </a:lnTo>
                  <a:lnTo>
                    <a:pt x="43370" y="68021"/>
                  </a:lnTo>
                  <a:lnTo>
                    <a:pt x="57035" y="70764"/>
                  </a:lnTo>
                  <a:lnTo>
                    <a:pt x="70688" y="68021"/>
                  </a:lnTo>
                  <a:lnTo>
                    <a:pt x="81838" y="60515"/>
                  </a:lnTo>
                  <a:lnTo>
                    <a:pt x="87058" y="52768"/>
                  </a:lnTo>
                  <a:lnTo>
                    <a:pt x="89357" y="49377"/>
                  </a:lnTo>
                  <a:lnTo>
                    <a:pt x="92125" y="35712"/>
                  </a:lnTo>
                  <a:close/>
                </a:path>
                <a:path w="316229" h="421004">
                  <a:moveTo>
                    <a:pt x="114134" y="141566"/>
                  </a:moveTo>
                  <a:lnTo>
                    <a:pt x="85966" y="96989"/>
                  </a:lnTo>
                  <a:lnTo>
                    <a:pt x="66395" y="93510"/>
                  </a:lnTo>
                  <a:lnTo>
                    <a:pt x="48018" y="93510"/>
                  </a:lnTo>
                  <a:lnTo>
                    <a:pt x="3416" y="121945"/>
                  </a:lnTo>
                  <a:lnTo>
                    <a:pt x="0" y="220052"/>
                  </a:lnTo>
                  <a:lnTo>
                    <a:pt x="977" y="231914"/>
                  </a:lnTo>
                  <a:lnTo>
                    <a:pt x="3695" y="241681"/>
                  </a:lnTo>
                  <a:lnTo>
                    <a:pt x="7543" y="249542"/>
                  </a:lnTo>
                  <a:lnTo>
                    <a:pt x="11950" y="256451"/>
                  </a:lnTo>
                  <a:lnTo>
                    <a:pt x="16281" y="262801"/>
                  </a:lnTo>
                  <a:lnTo>
                    <a:pt x="19291" y="267474"/>
                  </a:lnTo>
                  <a:lnTo>
                    <a:pt x="19291" y="415429"/>
                  </a:lnTo>
                  <a:lnTo>
                    <a:pt x="24295" y="420433"/>
                  </a:lnTo>
                  <a:lnTo>
                    <a:pt x="36982" y="420433"/>
                  </a:lnTo>
                  <a:lnTo>
                    <a:pt x="41998" y="415429"/>
                  </a:lnTo>
                  <a:lnTo>
                    <a:pt x="41935" y="279831"/>
                  </a:lnTo>
                  <a:lnTo>
                    <a:pt x="27406" y="239356"/>
                  </a:lnTo>
                  <a:lnTo>
                    <a:pt x="24790" y="234035"/>
                  </a:lnTo>
                  <a:lnTo>
                    <a:pt x="23164" y="227914"/>
                  </a:lnTo>
                  <a:lnTo>
                    <a:pt x="22618" y="220052"/>
                  </a:lnTo>
                  <a:lnTo>
                    <a:pt x="22618" y="140563"/>
                  </a:lnTo>
                  <a:lnTo>
                    <a:pt x="24282" y="129832"/>
                  </a:lnTo>
                  <a:lnTo>
                    <a:pt x="29171" y="121856"/>
                  </a:lnTo>
                  <a:lnTo>
                    <a:pt x="37134" y="116890"/>
                  </a:lnTo>
                  <a:lnTo>
                    <a:pt x="48018" y="115176"/>
                  </a:lnTo>
                  <a:lnTo>
                    <a:pt x="66065" y="115176"/>
                  </a:lnTo>
                  <a:lnTo>
                    <a:pt x="76796" y="116890"/>
                  </a:lnTo>
                  <a:lnTo>
                    <a:pt x="84772" y="121856"/>
                  </a:lnTo>
                  <a:lnTo>
                    <a:pt x="89750" y="129832"/>
                  </a:lnTo>
                  <a:lnTo>
                    <a:pt x="91465" y="140563"/>
                  </a:lnTo>
                  <a:lnTo>
                    <a:pt x="91465" y="232067"/>
                  </a:lnTo>
                  <a:lnTo>
                    <a:pt x="88455" y="236740"/>
                  </a:lnTo>
                  <a:lnTo>
                    <a:pt x="84112" y="243090"/>
                  </a:lnTo>
                  <a:lnTo>
                    <a:pt x="79400" y="250355"/>
                  </a:lnTo>
                  <a:lnTo>
                    <a:pt x="75577" y="258292"/>
                  </a:lnTo>
                  <a:lnTo>
                    <a:pt x="73012" y="267982"/>
                  </a:lnTo>
                  <a:lnTo>
                    <a:pt x="72110" y="279831"/>
                  </a:lnTo>
                  <a:lnTo>
                    <a:pt x="72072" y="415429"/>
                  </a:lnTo>
                  <a:lnTo>
                    <a:pt x="77419" y="420433"/>
                  </a:lnTo>
                  <a:lnTo>
                    <a:pt x="89789" y="420433"/>
                  </a:lnTo>
                  <a:lnTo>
                    <a:pt x="94792" y="415429"/>
                  </a:lnTo>
                  <a:lnTo>
                    <a:pt x="94792" y="279831"/>
                  </a:lnTo>
                  <a:lnTo>
                    <a:pt x="95338" y="271843"/>
                  </a:lnTo>
                  <a:lnTo>
                    <a:pt x="96951" y="265684"/>
                  </a:lnTo>
                  <a:lnTo>
                    <a:pt x="99568" y="260350"/>
                  </a:lnTo>
                  <a:lnTo>
                    <a:pt x="106946" y="248831"/>
                  </a:lnTo>
                  <a:lnTo>
                    <a:pt x="110502" y="241465"/>
                  </a:lnTo>
                  <a:lnTo>
                    <a:pt x="113106" y="231914"/>
                  </a:lnTo>
                  <a:lnTo>
                    <a:pt x="114071" y="220052"/>
                  </a:lnTo>
                  <a:lnTo>
                    <a:pt x="114134" y="141566"/>
                  </a:lnTo>
                  <a:close/>
                </a:path>
                <a:path w="316229" h="421004">
                  <a:moveTo>
                    <a:pt x="273786" y="35052"/>
                  </a:moveTo>
                  <a:lnTo>
                    <a:pt x="271030" y="21399"/>
                  </a:lnTo>
                  <a:lnTo>
                    <a:pt x="268744" y="17995"/>
                  </a:lnTo>
                  <a:lnTo>
                    <a:pt x="263525" y="10261"/>
                  </a:lnTo>
                  <a:lnTo>
                    <a:pt x="255104" y="4597"/>
                  </a:lnTo>
                  <a:lnTo>
                    <a:pt x="255104" y="25692"/>
                  </a:lnTo>
                  <a:lnTo>
                    <a:pt x="255104" y="44411"/>
                  </a:lnTo>
                  <a:lnTo>
                    <a:pt x="247751" y="52108"/>
                  </a:lnTo>
                  <a:lnTo>
                    <a:pt x="229692" y="52108"/>
                  </a:lnTo>
                  <a:lnTo>
                    <a:pt x="222338" y="44411"/>
                  </a:lnTo>
                  <a:lnTo>
                    <a:pt x="222338" y="25692"/>
                  </a:lnTo>
                  <a:lnTo>
                    <a:pt x="229692" y="17995"/>
                  </a:lnTo>
                  <a:lnTo>
                    <a:pt x="247751" y="17995"/>
                  </a:lnTo>
                  <a:lnTo>
                    <a:pt x="255104" y="25692"/>
                  </a:lnTo>
                  <a:lnTo>
                    <a:pt x="255104" y="4597"/>
                  </a:lnTo>
                  <a:lnTo>
                    <a:pt x="252374" y="2755"/>
                  </a:lnTo>
                  <a:lnTo>
                    <a:pt x="238721" y="0"/>
                  </a:lnTo>
                  <a:lnTo>
                    <a:pt x="225056" y="2755"/>
                  </a:lnTo>
                  <a:lnTo>
                    <a:pt x="213906" y="10261"/>
                  </a:lnTo>
                  <a:lnTo>
                    <a:pt x="206400" y="21399"/>
                  </a:lnTo>
                  <a:lnTo>
                    <a:pt x="203657" y="35052"/>
                  </a:lnTo>
                  <a:lnTo>
                    <a:pt x="206400" y="48704"/>
                  </a:lnTo>
                  <a:lnTo>
                    <a:pt x="213906" y="59842"/>
                  </a:lnTo>
                  <a:lnTo>
                    <a:pt x="225056" y="67348"/>
                  </a:lnTo>
                  <a:lnTo>
                    <a:pt x="238721" y="70091"/>
                  </a:lnTo>
                  <a:lnTo>
                    <a:pt x="252374" y="67348"/>
                  </a:lnTo>
                  <a:lnTo>
                    <a:pt x="263525" y="59842"/>
                  </a:lnTo>
                  <a:lnTo>
                    <a:pt x="268732" y="52108"/>
                  </a:lnTo>
                  <a:lnTo>
                    <a:pt x="271030" y="48704"/>
                  </a:lnTo>
                  <a:lnTo>
                    <a:pt x="273786" y="35052"/>
                  </a:lnTo>
                  <a:close/>
                </a:path>
                <a:path w="316229" h="421004">
                  <a:moveTo>
                    <a:pt x="315849" y="272516"/>
                  </a:moveTo>
                  <a:lnTo>
                    <a:pt x="315188" y="269519"/>
                  </a:lnTo>
                  <a:lnTo>
                    <a:pt x="314579" y="268516"/>
                  </a:lnTo>
                  <a:lnTo>
                    <a:pt x="314185" y="267855"/>
                  </a:lnTo>
                  <a:lnTo>
                    <a:pt x="289128" y="221284"/>
                  </a:lnTo>
                  <a:lnTo>
                    <a:pt x="289128" y="268516"/>
                  </a:lnTo>
                  <a:lnTo>
                    <a:pt x="188315" y="268516"/>
                  </a:lnTo>
                  <a:lnTo>
                    <a:pt x="211328" y="225755"/>
                  </a:lnTo>
                  <a:lnTo>
                    <a:pt x="217665" y="135559"/>
                  </a:lnTo>
                  <a:lnTo>
                    <a:pt x="219062" y="126644"/>
                  </a:lnTo>
                  <a:lnTo>
                    <a:pt x="223177" y="120027"/>
                  </a:lnTo>
                  <a:lnTo>
                    <a:pt x="229781" y="115925"/>
                  </a:lnTo>
                  <a:lnTo>
                    <a:pt x="238721" y="114515"/>
                  </a:lnTo>
                  <a:lnTo>
                    <a:pt x="247650" y="115925"/>
                  </a:lnTo>
                  <a:lnTo>
                    <a:pt x="254254" y="120027"/>
                  </a:lnTo>
                  <a:lnTo>
                    <a:pt x="258368" y="126644"/>
                  </a:lnTo>
                  <a:lnTo>
                    <a:pt x="259778" y="135559"/>
                  </a:lnTo>
                  <a:lnTo>
                    <a:pt x="259778" y="198704"/>
                  </a:lnTo>
                  <a:lnTo>
                    <a:pt x="260096" y="205892"/>
                  </a:lnTo>
                  <a:lnTo>
                    <a:pt x="261150" y="212864"/>
                  </a:lnTo>
                  <a:lnTo>
                    <a:pt x="263017" y="219519"/>
                  </a:lnTo>
                  <a:lnTo>
                    <a:pt x="265785" y="225755"/>
                  </a:lnTo>
                  <a:lnTo>
                    <a:pt x="289128" y="268516"/>
                  </a:lnTo>
                  <a:lnTo>
                    <a:pt x="289128" y="221284"/>
                  </a:lnTo>
                  <a:lnTo>
                    <a:pt x="283451" y="210731"/>
                  </a:lnTo>
                  <a:lnTo>
                    <a:pt x="282536" y="205613"/>
                  </a:lnTo>
                  <a:lnTo>
                    <a:pt x="282448" y="136563"/>
                  </a:lnTo>
                  <a:lnTo>
                    <a:pt x="263753" y="99745"/>
                  </a:lnTo>
                  <a:lnTo>
                    <a:pt x="238721" y="92849"/>
                  </a:lnTo>
                  <a:lnTo>
                    <a:pt x="229527" y="93662"/>
                  </a:lnTo>
                  <a:lnTo>
                    <a:pt x="198120" y="118986"/>
                  </a:lnTo>
                  <a:lnTo>
                    <a:pt x="194894" y="205613"/>
                  </a:lnTo>
                  <a:lnTo>
                    <a:pt x="193992" y="210731"/>
                  </a:lnTo>
                  <a:lnTo>
                    <a:pt x="162928" y="268516"/>
                  </a:lnTo>
                  <a:lnTo>
                    <a:pt x="161925" y="270522"/>
                  </a:lnTo>
                  <a:lnTo>
                    <a:pt x="161632" y="272516"/>
                  </a:lnTo>
                  <a:lnTo>
                    <a:pt x="161594" y="283184"/>
                  </a:lnTo>
                  <a:lnTo>
                    <a:pt x="168605" y="290195"/>
                  </a:lnTo>
                  <a:lnTo>
                    <a:pt x="227355" y="290195"/>
                  </a:lnTo>
                  <a:lnTo>
                    <a:pt x="227355" y="414769"/>
                  </a:lnTo>
                  <a:lnTo>
                    <a:pt x="232371" y="419773"/>
                  </a:lnTo>
                  <a:lnTo>
                    <a:pt x="245071" y="419773"/>
                  </a:lnTo>
                  <a:lnTo>
                    <a:pt x="250088" y="414769"/>
                  </a:lnTo>
                  <a:lnTo>
                    <a:pt x="250088" y="290195"/>
                  </a:lnTo>
                  <a:lnTo>
                    <a:pt x="308838" y="290195"/>
                  </a:lnTo>
                  <a:lnTo>
                    <a:pt x="315849" y="283184"/>
                  </a:lnTo>
                  <a:lnTo>
                    <a:pt x="315849" y="2725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 flipH="1">
              <a:off x="3556444" y="3487242"/>
              <a:ext cx="0" cy="1144270"/>
            </a:xfrm>
            <a:custGeom>
              <a:avLst/>
              <a:gdLst/>
              <a:ahLst/>
              <a:cxnLst/>
              <a:rect l="l" t="t" r="r" b="b"/>
              <a:pathLst>
                <a:path h="1144270">
                  <a:moveTo>
                    <a:pt x="0" y="0"/>
                  </a:moveTo>
                  <a:lnTo>
                    <a:pt x="0" y="1144130"/>
                  </a:lnTo>
                </a:path>
              </a:pathLst>
            </a:custGeom>
            <a:ln w="254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06889" y="3399319"/>
              <a:ext cx="99695" cy="1320165"/>
            </a:xfrm>
            <a:custGeom>
              <a:avLst/>
              <a:gdLst/>
              <a:ahLst/>
              <a:cxnLst/>
              <a:rect l="l" t="t" r="r" b="b"/>
              <a:pathLst>
                <a:path w="99695" h="1320164">
                  <a:moveTo>
                    <a:pt x="99110" y="1183817"/>
                  </a:moveTo>
                  <a:lnTo>
                    <a:pt x="0" y="1183817"/>
                  </a:lnTo>
                  <a:lnTo>
                    <a:pt x="49555" y="1319987"/>
                  </a:lnTo>
                  <a:lnTo>
                    <a:pt x="99110" y="1183817"/>
                  </a:lnTo>
                  <a:close/>
                </a:path>
                <a:path w="99695" h="1320164">
                  <a:moveTo>
                    <a:pt x="99110" y="136169"/>
                  </a:moveTo>
                  <a:lnTo>
                    <a:pt x="49555" y="0"/>
                  </a:lnTo>
                  <a:lnTo>
                    <a:pt x="0" y="136169"/>
                  </a:lnTo>
                  <a:lnTo>
                    <a:pt x="99110" y="136169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27870" y="3476231"/>
              <a:ext cx="494665" cy="407670"/>
            </a:xfrm>
            <a:custGeom>
              <a:avLst/>
              <a:gdLst/>
              <a:ahLst/>
              <a:cxnLst/>
              <a:rect l="l" t="t" r="r" b="b"/>
              <a:pathLst>
                <a:path w="494664" h="407670">
                  <a:moveTo>
                    <a:pt x="494258" y="0"/>
                  </a:moveTo>
                  <a:lnTo>
                    <a:pt x="0" y="407174"/>
                  </a:lnTo>
                </a:path>
              </a:pathLst>
            </a:custGeom>
            <a:ln w="254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60002" y="3420325"/>
              <a:ext cx="630555" cy="519430"/>
            </a:xfrm>
            <a:custGeom>
              <a:avLst/>
              <a:gdLst/>
              <a:ahLst/>
              <a:cxnLst/>
              <a:rect l="l" t="t" r="r" b="b"/>
              <a:pathLst>
                <a:path w="630554" h="519429">
                  <a:moveTo>
                    <a:pt x="136601" y="470649"/>
                  </a:moveTo>
                  <a:lnTo>
                    <a:pt x="73596" y="394169"/>
                  </a:lnTo>
                  <a:lnTo>
                    <a:pt x="0" y="518998"/>
                  </a:lnTo>
                  <a:lnTo>
                    <a:pt x="136601" y="470649"/>
                  </a:lnTo>
                  <a:close/>
                </a:path>
                <a:path w="630554" h="519429">
                  <a:moveTo>
                    <a:pt x="629996" y="0"/>
                  </a:moveTo>
                  <a:lnTo>
                    <a:pt x="493395" y="48336"/>
                  </a:lnTo>
                  <a:lnTo>
                    <a:pt x="556399" y="124815"/>
                  </a:lnTo>
                  <a:lnTo>
                    <a:pt x="629996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27870" y="4211231"/>
              <a:ext cx="494665" cy="407670"/>
            </a:xfrm>
            <a:custGeom>
              <a:avLst/>
              <a:gdLst/>
              <a:ahLst/>
              <a:cxnLst/>
              <a:rect l="l" t="t" r="r" b="b"/>
              <a:pathLst>
                <a:path w="494664" h="407670">
                  <a:moveTo>
                    <a:pt x="494258" y="40717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60002" y="4155312"/>
              <a:ext cx="630555" cy="519430"/>
            </a:xfrm>
            <a:custGeom>
              <a:avLst/>
              <a:gdLst/>
              <a:ahLst/>
              <a:cxnLst/>
              <a:rect l="l" t="t" r="r" b="b"/>
              <a:pathLst>
                <a:path w="630554" h="519429">
                  <a:moveTo>
                    <a:pt x="136601" y="48348"/>
                  </a:moveTo>
                  <a:lnTo>
                    <a:pt x="0" y="0"/>
                  </a:lnTo>
                  <a:lnTo>
                    <a:pt x="73596" y="124828"/>
                  </a:lnTo>
                  <a:lnTo>
                    <a:pt x="136601" y="48348"/>
                  </a:lnTo>
                  <a:close/>
                </a:path>
                <a:path w="630554" h="519429">
                  <a:moveTo>
                    <a:pt x="629996" y="518998"/>
                  </a:moveTo>
                  <a:lnTo>
                    <a:pt x="556399" y="394182"/>
                  </a:lnTo>
                  <a:lnTo>
                    <a:pt x="493395" y="470662"/>
                  </a:lnTo>
                  <a:lnTo>
                    <a:pt x="629996" y="518998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92802" y="2673972"/>
              <a:ext cx="747395" cy="2978785"/>
            </a:xfrm>
            <a:custGeom>
              <a:avLst/>
              <a:gdLst/>
              <a:ahLst/>
              <a:cxnLst/>
              <a:rect l="l" t="t" r="r" b="b"/>
              <a:pathLst>
                <a:path w="747395" h="2978785">
                  <a:moveTo>
                    <a:pt x="747001" y="0"/>
                  </a:moveTo>
                  <a:lnTo>
                    <a:pt x="0" y="191338"/>
                  </a:lnTo>
                  <a:lnTo>
                    <a:pt x="726109" y="1394345"/>
                  </a:lnTo>
                  <a:lnTo>
                    <a:pt x="0" y="2617190"/>
                  </a:lnTo>
                  <a:lnTo>
                    <a:pt x="747001" y="2978340"/>
                  </a:lnTo>
                  <a:lnTo>
                    <a:pt x="747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 flipH="1">
              <a:off x="564349" y="1405826"/>
              <a:ext cx="0" cy="5323840"/>
            </a:xfrm>
            <a:custGeom>
              <a:avLst/>
              <a:gdLst/>
              <a:ahLst/>
              <a:cxnLst/>
              <a:rect l="l" t="t" r="r" b="b"/>
              <a:pathLst>
                <a:path h="5323840">
                  <a:moveTo>
                    <a:pt x="0" y="0"/>
                  </a:moveTo>
                  <a:lnTo>
                    <a:pt x="0" y="532349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 flipH="1">
              <a:off x="5228145" y="1405826"/>
              <a:ext cx="0" cy="5323840"/>
            </a:xfrm>
            <a:custGeom>
              <a:avLst/>
              <a:gdLst/>
              <a:ahLst/>
              <a:cxnLst/>
              <a:rect l="l" t="t" r="r" b="b"/>
              <a:pathLst>
                <a:path h="5323840">
                  <a:moveTo>
                    <a:pt x="0" y="0"/>
                  </a:moveTo>
                  <a:lnTo>
                    <a:pt x="0" y="532349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8775" y="2088045"/>
            <a:ext cx="4661535" cy="4661535"/>
            <a:chOff x="1278775" y="2088045"/>
            <a:chExt cx="4661535" cy="4661535"/>
          </a:xfrm>
        </p:grpSpPr>
        <p:sp>
          <p:nvSpPr>
            <p:cNvPr id="3" name="object 3"/>
            <p:cNvSpPr/>
            <p:nvPr/>
          </p:nvSpPr>
          <p:spPr>
            <a:xfrm>
              <a:off x="3609378" y="4246422"/>
              <a:ext cx="2331085" cy="172720"/>
            </a:xfrm>
            <a:custGeom>
              <a:avLst/>
              <a:gdLst/>
              <a:ahLst/>
              <a:cxnLst/>
              <a:rect l="l" t="t" r="r" b="b"/>
              <a:pathLst>
                <a:path w="2331085" h="172720">
                  <a:moveTo>
                    <a:pt x="2324252" y="0"/>
                  </a:moveTo>
                  <a:lnTo>
                    <a:pt x="0" y="172224"/>
                  </a:lnTo>
                  <a:lnTo>
                    <a:pt x="2330602" y="162559"/>
                  </a:lnTo>
                  <a:lnTo>
                    <a:pt x="2330081" y="121934"/>
                  </a:lnTo>
                  <a:lnTo>
                    <a:pt x="2328846" y="81227"/>
                  </a:lnTo>
                  <a:lnTo>
                    <a:pt x="2326901" y="40546"/>
                  </a:lnTo>
                  <a:lnTo>
                    <a:pt x="23242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09378" y="3280295"/>
              <a:ext cx="2324735" cy="1138555"/>
            </a:xfrm>
            <a:custGeom>
              <a:avLst/>
              <a:gdLst/>
              <a:ahLst/>
              <a:cxnLst/>
              <a:rect l="l" t="t" r="r" b="b"/>
              <a:pathLst>
                <a:path w="2324735" h="1138554">
                  <a:moveTo>
                    <a:pt x="2033714" y="0"/>
                  </a:moveTo>
                  <a:lnTo>
                    <a:pt x="0" y="1138351"/>
                  </a:lnTo>
                  <a:lnTo>
                    <a:pt x="2324252" y="966127"/>
                  </a:lnTo>
                  <a:lnTo>
                    <a:pt x="2319845" y="913702"/>
                  </a:lnTo>
                  <a:lnTo>
                    <a:pt x="2314435" y="861918"/>
                  </a:lnTo>
                  <a:lnTo>
                    <a:pt x="2308012" y="810740"/>
                  </a:lnTo>
                  <a:lnTo>
                    <a:pt x="2300566" y="760135"/>
                  </a:lnTo>
                  <a:lnTo>
                    <a:pt x="2292086" y="710067"/>
                  </a:lnTo>
                  <a:lnTo>
                    <a:pt x="2282561" y="660501"/>
                  </a:lnTo>
                  <a:lnTo>
                    <a:pt x="2271981" y="611404"/>
                  </a:lnTo>
                  <a:lnTo>
                    <a:pt x="2260336" y="562740"/>
                  </a:lnTo>
                  <a:lnTo>
                    <a:pt x="2247616" y="514476"/>
                  </a:lnTo>
                  <a:lnTo>
                    <a:pt x="2233809" y="466575"/>
                  </a:lnTo>
                  <a:lnTo>
                    <a:pt x="2218906" y="419005"/>
                  </a:lnTo>
                  <a:lnTo>
                    <a:pt x="2202895" y="371729"/>
                  </a:lnTo>
                  <a:lnTo>
                    <a:pt x="2185768" y="324714"/>
                  </a:lnTo>
                  <a:lnTo>
                    <a:pt x="2167513" y="277925"/>
                  </a:lnTo>
                  <a:lnTo>
                    <a:pt x="2148119" y="231328"/>
                  </a:lnTo>
                  <a:lnTo>
                    <a:pt x="2127577" y="184887"/>
                  </a:lnTo>
                  <a:lnTo>
                    <a:pt x="2105876" y="138568"/>
                  </a:lnTo>
                  <a:lnTo>
                    <a:pt x="2083005" y="92337"/>
                  </a:lnTo>
                  <a:lnTo>
                    <a:pt x="2058955" y="46159"/>
                  </a:lnTo>
                  <a:lnTo>
                    <a:pt x="2033714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8775" y="2088045"/>
              <a:ext cx="4661535" cy="4661535"/>
            </a:xfrm>
            <a:custGeom>
              <a:avLst/>
              <a:gdLst/>
              <a:ahLst/>
              <a:cxnLst/>
              <a:rect l="l" t="t" r="r" b="b"/>
              <a:pathLst>
                <a:path w="4661535" h="4661534">
                  <a:moveTo>
                    <a:pt x="2320937" y="0"/>
                  </a:moveTo>
                  <a:lnTo>
                    <a:pt x="2272787" y="686"/>
                  </a:lnTo>
                  <a:lnTo>
                    <a:pt x="2224879" y="2341"/>
                  </a:lnTo>
                  <a:lnTo>
                    <a:pt x="2177222" y="4954"/>
                  </a:lnTo>
                  <a:lnTo>
                    <a:pt x="2129825" y="8516"/>
                  </a:lnTo>
                  <a:lnTo>
                    <a:pt x="2082698" y="13017"/>
                  </a:lnTo>
                  <a:lnTo>
                    <a:pt x="2035851" y="18449"/>
                  </a:lnTo>
                  <a:lnTo>
                    <a:pt x="1989292" y="24802"/>
                  </a:lnTo>
                  <a:lnTo>
                    <a:pt x="1943031" y="32066"/>
                  </a:lnTo>
                  <a:lnTo>
                    <a:pt x="1897077" y="40233"/>
                  </a:lnTo>
                  <a:lnTo>
                    <a:pt x="1851439" y="49292"/>
                  </a:lnTo>
                  <a:lnTo>
                    <a:pt x="1806128" y="59234"/>
                  </a:lnTo>
                  <a:lnTo>
                    <a:pt x="1761151" y="70049"/>
                  </a:lnTo>
                  <a:lnTo>
                    <a:pt x="1716519" y="81730"/>
                  </a:lnTo>
                  <a:lnTo>
                    <a:pt x="1672241" y="94265"/>
                  </a:lnTo>
                  <a:lnTo>
                    <a:pt x="1628326" y="107645"/>
                  </a:lnTo>
                  <a:lnTo>
                    <a:pt x="1584784" y="121862"/>
                  </a:lnTo>
                  <a:lnTo>
                    <a:pt x="1541623" y="136906"/>
                  </a:lnTo>
                  <a:lnTo>
                    <a:pt x="1498854" y="152767"/>
                  </a:lnTo>
                  <a:lnTo>
                    <a:pt x="1456485" y="169436"/>
                  </a:lnTo>
                  <a:lnTo>
                    <a:pt x="1414526" y="186903"/>
                  </a:lnTo>
                  <a:lnTo>
                    <a:pt x="1372987" y="205159"/>
                  </a:lnTo>
                  <a:lnTo>
                    <a:pt x="1331875" y="224195"/>
                  </a:lnTo>
                  <a:lnTo>
                    <a:pt x="1291202" y="244002"/>
                  </a:lnTo>
                  <a:lnTo>
                    <a:pt x="1250976" y="264569"/>
                  </a:lnTo>
                  <a:lnTo>
                    <a:pt x="1211206" y="285887"/>
                  </a:lnTo>
                  <a:lnTo>
                    <a:pt x="1171902" y="307948"/>
                  </a:lnTo>
                  <a:lnTo>
                    <a:pt x="1133073" y="330741"/>
                  </a:lnTo>
                  <a:lnTo>
                    <a:pt x="1094729" y="354258"/>
                  </a:lnTo>
                  <a:lnTo>
                    <a:pt x="1056879" y="378488"/>
                  </a:lnTo>
                  <a:lnTo>
                    <a:pt x="1019532" y="403422"/>
                  </a:lnTo>
                  <a:lnTo>
                    <a:pt x="982697" y="429052"/>
                  </a:lnTo>
                  <a:lnTo>
                    <a:pt x="946384" y="455367"/>
                  </a:lnTo>
                  <a:lnTo>
                    <a:pt x="910603" y="482359"/>
                  </a:lnTo>
                  <a:lnTo>
                    <a:pt x="875362" y="510017"/>
                  </a:lnTo>
                  <a:lnTo>
                    <a:pt x="840670" y="538332"/>
                  </a:lnTo>
                  <a:lnTo>
                    <a:pt x="806538" y="567295"/>
                  </a:lnTo>
                  <a:lnTo>
                    <a:pt x="772975" y="596897"/>
                  </a:lnTo>
                  <a:lnTo>
                    <a:pt x="739989" y="627128"/>
                  </a:lnTo>
                  <a:lnTo>
                    <a:pt x="707591" y="657979"/>
                  </a:lnTo>
                  <a:lnTo>
                    <a:pt x="675789" y="689440"/>
                  </a:lnTo>
                  <a:lnTo>
                    <a:pt x="644593" y="721501"/>
                  </a:lnTo>
                  <a:lnTo>
                    <a:pt x="614012" y="754155"/>
                  </a:lnTo>
                  <a:lnTo>
                    <a:pt x="584055" y="787390"/>
                  </a:lnTo>
                  <a:lnTo>
                    <a:pt x="554733" y="821198"/>
                  </a:lnTo>
                  <a:lnTo>
                    <a:pt x="526053" y="855569"/>
                  </a:lnTo>
                  <a:lnTo>
                    <a:pt x="498026" y="890494"/>
                  </a:lnTo>
                  <a:lnTo>
                    <a:pt x="470661" y="925963"/>
                  </a:lnTo>
                  <a:lnTo>
                    <a:pt x="443968" y="961968"/>
                  </a:lnTo>
                  <a:lnTo>
                    <a:pt x="417954" y="998497"/>
                  </a:lnTo>
                  <a:lnTo>
                    <a:pt x="392631" y="1035543"/>
                  </a:lnTo>
                  <a:lnTo>
                    <a:pt x="368006" y="1073096"/>
                  </a:lnTo>
                  <a:lnTo>
                    <a:pt x="344091" y="1111147"/>
                  </a:lnTo>
                  <a:lnTo>
                    <a:pt x="320893" y="1149685"/>
                  </a:lnTo>
                  <a:lnTo>
                    <a:pt x="298422" y="1188701"/>
                  </a:lnTo>
                  <a:lnTo>
                    <a:pt x="276688" y="1228187"/>
                  </a:lnTo>
                  <a:lnTo>
                    <a:pt x="255699" y="1268132"/>
                  </a:lnTo>
                  <a:lnTo>
                    <a:pt x="235466" y="1308528"/>
                  </a:lnTo>
                  <a:lnTo>
                    <a:pt x="215997" y="1349365"/>
                  </a:lnTo>
                  <a:lnTo>
                    <a:pt x="197303" y="1390633"/>
                  </a:lnTo>
                  <a:lnTo>
                    <a:pt x="179391" y="1432323"/>
                  </a:lnTo>
                  <a:lnTo>
                    <a:pt x="162272" y="1474426"/>
                  </a:lnTo>
                  <a:lnTo>
                    <a:pt x="145955" y="1516932"/>
                  </a:lnTo>
                  <a:lnTo>
                    <a:pt x="130448" y="1559832"/>
                  </a:lnTo>
                  <a:lnTo>
                    <a:pt x="115763" y="1603116"/>
                  </a:lnTo>
                  <a:lnTo>
                    <a:pt x="101907" y="1646776"/>
                  </a:lnTo>
                  <a:lnTo>
                    <a:pt x="88891" y="1690800"/>
                  </a:lnTo>
                  <a:lnTo>
                    <a:pt x="76722" y="1735182"/>
                  </a:lnTo>
                  <a:lnTo>
                    <a:pt x="65412" y="1779909"/>
                  </a:lnTo>
                  <a:lnTo>
                    <a:pt x="54969" y="1824975"/>
                  </a:lnTo>
                  <a:lnTo>
                    <a:pt x="45403" y="1870368"/>
                  </a:lnTo>
                  <a:lnTo>
                    <a:pt x="36722" y="1916080"/>
                  </a:lnTo>
                  <a:lnTo>
                    <a:pt x="28937" y="1962100"/>
                  </a:lnTo>
                  <a:lnTo>
                    <a:pt x="22056" y="2008421"/>
                  </a:lnTo>
                  <a:lnTo>
                    <a:pt x="16089" y="2055032"/>
                  </a:lnTo>
                  <a:lnTo>
                    <a:pt x="11045" y="2101924"/>
                  </a:lnTo>
                  <a:lnTo>
                    <a:pt x="6933" y="2149087"/>
                  </a:lnTo>
                  <a:lnTo>
                    <a:pt x="3764" y="2196512"/>
                  </a:lnTo>
                  <a:lnTo>
                    <a:pt x="1545" y="2244190"/>
                  </a:lnTo>
                  <a:lnTo>
                    <a:pt x="288" y="2292111"/>
                  </a:lnTo>
                  <a:lnTo>
                    <a:pt x="0" y="2340267"/>
                  </a:lnTo>
                  <a:lnTo>
                    <a:pt x="687" y="2388416"/>
                  </a:lnTo>
                  <a:lnTo>
                    <a:pt x="2342" y="2436324"/>
                  </a:lnTo>
                  <a:lnTo>
                    <a:pt x="4955" y="2483981"/>
                  </a:lnTo>
                  <a:lnTo>
                    <a:pt x="8518" y="2531377"/>
                  </a:lnTo>
                  <a:lnTo>
                    <a:pt x="13020" y="2578503"/>
                  </a:lnTo>
                  <a:lnTo>
                    <a:pt x="18452" y="2625350"/>
                  </a:lnTo>
                  <a:lnTo>
                    <a:pt x="24805" y="2671909"/>
                  </a:lnTo>
                  <a:lnTo>
                    <a:pt x="32070" y="2718170"/>
                  </a:lnTo>
                  <a:lnTo>
                    <a:pt x="40237" y="2764124"/>
                  </a:lnTo>
                  <a:lnTo>
                    <a:pt x="49296" y="2809761"/>
                  </a:lnTo>
                  <a:lnTo>
                    <a:pt x="59238" y="2855072"/>
                  </a:lnTo>
                  <a:lnTo>
                    <a:pt x="70054" y="2900048"/>
                  </a:lnTo>
                  <a:lnTo>
                    <a:pt x="81735" y="2944680"/>
                  </a:lnTo>
                  <a:lnTo>
                    <a:pt x="94270" y="2988958"/>
                  </a:lnTo>
                  <a:lnTo>
                    <a:pt x="107651" y="3032873"/>
                  </a:lnTo>
                  <a:lnTo>
                    <a:pt x="121868" y="3076415"/>
                  </a:lnTo>
                  <a:lnTo>
                    <a:pt x="136912" y="3119575"/>
                  </a:lnTo>
                  <a:lnTo>
                    <a:pt x="152773" y="3162344"/>
                  </a:lnTo>
                  <a:lnTo>
                    <a:pt x="169442" y="3204713"/>
                  </a:lnTo>
                  <a:lnTo>
                    <a:pt x="186910" y="3246672"/>
                  </a:lnTo>
                  <a:lnTo>
                    <a:pt x="205167" y="3288212"/>
                  </a:lnTo>
                  <a:lnTo>
                    <a:pt x="224203" y="3329323"/>
                  </a:lnTo>
                  <a:lnTo>
                    <a:pt x="244009" y="3369996"/>
                  </a:lnTo>
                  <a:lnTo>
                    <a:pt x="264577" y="3410222"/>
                  </a:lnTo>
                  <a:lnTo>
                    <a:pt x="285895" y="3449992"/>
                  </a:lnTo>
                  <a:lnTo>
                    <a:pt x="307956" y="3489296"/>
                  </a:lnTo>
                  <a:lnTo>
                    <a:pt x="330750" y="3528124"/>
                  </a:lnTo>
                  <a:lnTo>
                    <a:pt x="354266" y="3566468"/>
                  </a:lnTo>
                  <a:lnTo>
                    <a:pt x="378497" y="3604319"/>
                  </a:lnTo>
                  <a:lnTo>
                    <a:pt x="403431" y="3641666"/>
                  </a:lnTo>
                  <a:lnTo>
                    <a:pt x="429061" y="3678500"/>
                  </a:lnTo>
                  <a:lnTo>
                    <a:pt x="455376" y="3714813"/>
                  </a:lnTo>
                  <a:lnTo>
                    <a:pt x="482368" y="3750595"/>
                  </a:lnTo>
                  <a:lnTo>
                    <a:pt x="510026" y="3785836"/>
                  </a:lnTo>
                  <a:lnTo>
                    <a:pt x="538341" y="3820527"/>
                  </a:lnTo>
                  <a:lnTo>
                    <a:pt x="567305" y="3854659"/>
                  </a:lnTo>
                  <a:lnTo>
                    <a:pt x="596907" y="3888223"/>
                  </a:lnTo>
                  <a:lnTo>
                    <a:pt x="627138" y="3921208"/>
                  </a:lnTo>
                  <a:lnTo>
                    <a:pt x="657988" y="3953607"/>
                  </a:lnTo>
                  <a:lnTo>
                    <a:pt x="689449" y="3985409"/>
                  </a:lnTo>
                  <a:lnTo>
                    <a:pt x="721511" y="4016605"/>
                  </a:lnTo>
                  <a:lnTo>
                    <a:pt x="754164" y="4047186"/>
                  </a:lnTo>
                  <a:lnTo>
                    <a:pt x="787399" y="4077142"/>
                  </a:lnTo>
                  <a:lnTo>
                    <a:pt x="821207" y="4106465"/>
                  </a:lnTo>
                  <a:lnTo>
                    <a:pt x="855578" y="4135144"/>
                  </a:lnTo>
                  <a:lnTo>
                    <a:pt x="890503" y="4163171"/>
                  </a:lnTo>
                  <a:lnTo>
                    <a:pt x="925972" y="4190536"/>
                  </a:lnTo>
                  <a:lnTo>
                    <a:pt x="961977" y="4217230"/>
                  </a:lnTo>
                  <a:lnTo>
                    <a:pt x="998506" y="4243243"/>
                  </a:lnTo>
                  <a:lnTo>
                    <a:pt x="1035552" y="4268567"/>
                  </a:lnTo>
                  <a:lnTo>
                    <a:pt x="1073105" y="4293191"/>
                  </a:lnTo>
                  <a:lnTo>
                    <a:pt x="1111155" y="4317107"/>
                  </a:lnTo>
                  <a:lnTo>
                    <a:pt x="1149693" y="4340305"/>
                  </a:lnTo>
                  <a:lnTo>
                    <a:pt x="1188710" y="4362775"/>
                  </a:lnTo>
                  <a:lnTo>
                    <a:pt x="1228195" y="4384509"/>
                  </a:lnTo>
                  <a:lnTo>
                    <a:pt x="1268140" y="4405498"/>
                  </a:lnTo>
                  <a:lnTo>
                    <a:pt x="1308536" y="4425731"/>
                  </a:lnTo>
                  <a:lnTo>
                    <a:pt x="1349372" y="4445199"/>
                  </a:lnTo>
                  <a:lnTo>
                    <a:pt x="1390640" y="4463894"/>
                  </a:lnTo>
                  <a:lnTo>
                    <a:pt x="1432330" y="4481806"/>
                  </a:lnTo>
                  <a:lnTo>
                    <a:pt x="1474433" y="4498925"/>
                  </a:lnTo>
                  <a:lnTo>
                    <a:pt x="1516939" y="4515242"/>
                  </a:lnTo>
                  <a:lnTo>
                    <a:pt x="1559838" y="4530748"/>
                  </a:lnTo>
                  <a:lnTo>
                    <a:pt x="1603122" y="4545433"/>
                  </a:lnTo>
                  <a:lnTo>
                    <a:pt x="1646781" y="4559289"/>
                  </a:lnTo>
                  <a:lnTo>
                    <a:pt x="1690806" y="4572305"/>
                  </a:lnTo>
                  <a:lnTo>
                    <a:pt x="1735187" y="4584473"/>
                  </a:lnTo>
                  <a:lnTo>
                    <a:pt x="1779914" y="4595783"/>
                  </a:lnTo>
                  <a:lnTo>
                    <a:pt x="1824979" y="4606226"/>
                  </a:lnTo>
                  <a:lnTo>
                    <a:pt x="1870372" y="4615792"/>
                  </a:lnTo>
                  <a:lnTo>
                    <a:pt x="1916083" y="4624472"/>
                  </a:lnTo>
                  <a:lnTo>
                    <a:pt x="1962104" y="4632258"/>
                  </a:lnTo>
                  <a:lnTo>
                    <a:pt x="2008424" y="4639138"/>
                  </a:lnTo>
                  <a:lnTo>
                    <a:pt x="2055034" y="4645105"/>
                  </a:lnTo>
                  <a:lnTo>
                    <a:pt x="2101926" y="4650148"/>
                  </a:lnTo>
                  <a:lnTo>
                    <a:pt x="2149089" y="4654260"/>
                  </a:lnTo>
                  <a:lnTo>
                    <a:pt x="2196514" y="4657429"/>
                  </a:lnTo>
                  <a:lnTo>
                    <a:pt x="2244191" y="4659647"/>
                  </a:lnTo>
                  <a:lnTo>
                    <a:pt x="2292112" y="4660904"/>
                  </a:lnTo>
                  <a:lnTo>
                    <a:pt x="2340267" y="4661192"/>
                  </a:lnTo>
                  <a:lnTo>
                    <a:pt x="2388417" y="4660504"/>
                  </a:lnTo>
                  <a:lnTo>
                    <a:pt x="2436325" y="4658850"/>
                  </a:lnTo>
                  <a:lnTo>
                    <a:pt x="2483982" y="4656236"/>
                  </a:lnTo>
                  <a:lnTo>
                    <a:pt x="2531379" y="4652674"/>
                  </a:lnTo>
                  <a:lnTo>
                    <a:pt x="2578506" y="4648171"/>
                  </a:lnTo>
                  <a:lnTo>
                    <a:pt x="2625353" y="4642739"/>
                  </a:lnTo>
                  <a:lnTo>
                    <a:pt x="2671912" y="4636386"/>
                  </a:lnTo>
                  <a:lnTo>
                    <a:pt x="2718173" y="4629121"/>
                  </a:lnTo>
                  <a:lnTo>
                    <a:pt x="2764128" y="4620955"/>
                  </a:lnTo>
                  <a:lnTo>
                    <a:pt x="2809765" y="4611895"/>
                  </a:lnTo>
                  <a:lnTo>
                    <a:pt x="2855077" y="4601953"/>
                  </a:lnTo>
                  <a:lnTo>
                    <a:pt x="2900053" y="4591137"/>
                  </a:lnTo>
                  <a:lnTo>
                    <a:pt x="2944685" y="4579456"/>
                  </a:lnTo>
                  <a:lnTo>
                    <a:pt x="2988964" y="4566921"/>
                  </a:lnTo>
                  <a:lnTo>
                    <a:pt x="3032879" y="4553540"/>
                  </a:lnTo>
                  <a:lnTo>
                    <a:pt x="3076421" y="4539323"/>
                  </a:lnTo>
                  <a:lnTo>
                    <a:pt x="3119582" y="4524279"/>
                  </a:lnTo>
                  <a:lnTo>
                    <a:pt x="3162351" y="4508418"/>
                  </a:lnTo>
                  <a:lnTo>
                    <a:pt x="3204720" y="4491749"/>
                  </a:lnTo>
                  <a:lnTo>
                    <a:pt x="3246679" y="4474281"/>
                  </a:lnTo>
                  <a:lnTo>
                    <a:pt x="3288219" y="4456025"/>
                  </a:lnTo>
                  <a:lnTo>
                    <a:pt x="3329331" y="4436989"/>
                  </a:lnTo>
                  <a:lnTo>
                    <a:pt x="3370004" y="4417182"/>
                  </a:lnTo>
                  <a:lnTo>
                    <a:pt x="3410231" y="4396615"/>
                  </a:lnTo>
                  <a:lnTo>
                    <a:pt x="3450000" y="4375296"/>
                  </a:lnTo>
                  <a:lnTo>
                    <a:pt x="3489305" y="4353235"/>
                  </a:lnTo>
                  <a:lnTo>
                    <a:pt x="3528133" y="4330442"/>
                  </a:lnTo>
                  <a:lnTo>
                    <a:pt x="3566478" y="4306925"/>
                  </a:lnTo>
                  <a:lnTo>
                    <a:pt x="3604328" y="4282695"/>
                  </a:lnTo>
                  <a:lnTo>
                    <a:pt x="3641675" y="4257760"/>
                  </a:lnTo>
                  <a:lnTo>
                    <a:pt x="3678510" y="4232131"/>
                  </a:lnTo>
                  <a:lnTo>
                    <a:pt x="3714823" y="4205816"/>
                  </a:lnTo>
                  <a:lnTo>
                    <a:pt x="3750605" y="4178824"/>
                  </a:lnTo>
                  <a:lnTo>
                    <a:pt x="3785846" y="4151166"/>
                  </a:lnTo>
                  <a:lnTo>
                    <a:pt x="3820537" y="4122851"/>
                  </a:lnTo>
                  <a:lnTo>
                    <a:pt x="3854670" y="4093887"/>
                  </a:lnTo>
                  <a:lnTo>
                    <a:pt x="3888233" y="4064286"/>
                  </a:lnTo>
                  <a:lnTo>
                    <a:pt x="3921219" y="4034055"/>
                  </a:lnTo>
                  <a:lnTo>
                    <a:pt x="3953618" y="4003204"/>
                  </a:lnTo>
                  <a:lnTo>
                    <a:pt x="3985420" y="3971744"/>
                  </a:lnTo>
                  <a:lnTo>
                    <a:pt x="4016616" y="3939682"/>
                  </a:lnTo>
                  <a:lnTo>
                    <a:pt x="4047197" y="3907029"/>
                  </a:lnTo>
                  <a:lnTo>
                    <a:pt x="4077154" y="3873794"/>
                  </a:lnTo>
                  <a:lnTo>
                    <a:pt x="4106476" y="3839986"/>
                  </a:lnTo>
                  <a:lnTo>
                    <a:pt x="4135156" y="3805615"/>
                  </a:lnTo>
                  <a:lnTo>
                    <a:pt x="4163183" y="3770690"/>
                  </a:lnTo>
                  <a:lnTo>
                    <a:pt x="4190548" y="3735221"/>
                  </a:lnTo>
                  <a:lnTo>
                    <a:pt x="4217242" y="3699217"/>
                  </a:lnTo>
                  <a:lnTo>
                    <a:pt x="4243255" y="3662688"/>
                  </a:lnTo>
                  <a:lnTo>
                    <a:pt x="4268579" y="3625642"/>
                  </a:lnTo>
                  <a:lnTo>
                    <a:pt x="4293203" y="3588089"/>
                  </a:lnTo>
                  <a:lnTo>
                    <a:pt x="4317119" y="3550039"/>
                  </a:lnTo>
                  <a:lnTo>
                    <a:pt x="4340317" y="3511502"/>
                  </a:lnTo>
                  <a:lnTo>
                    <a:pt x="4362787" y="3472485"/>
                  </a:lnTo>
                  <a:lnTo>
                    <a:pt x="4384522" y="3433000"/>
                  </a:lnTo>
                  <a:lnTo>
                    <a:pt x="4405510" y="3393055"/>
                  </a:lnTo>
                  <a:lnTo>
                    <a:pt x="4425743" y="3352660"/>
                  </a:lnTo>
                  <a:lnTo>
                    <a:pt x="4445212" y="3311823"/>
                  </a:lnTo>
                  <a:lnTo>
                    <a:pt x="4463907" y="3270556"/>
                  </a:lnTo>
                  <a:lnTo>
                    <a:pt x="4481818" y="3228866"/>
                  </a:lnTo>
                  <a:lnTo>
                    <a:pt x="4498937" y="3186764"/>
                  </a:lnTo>
                  <a:lnTo>
                    <a:pt x="4515254" y="3144258"/>
                  </a:lnTo>
                  <a:lnTo>
                    <a:pt x="4530760" y="3101359"/>
                  </a:lnTo>
                  <a:lnTo>
                    <a:pt x="4545446" y="3058075"/>
                  </a:lnTo>
                  <a:lnTo>
                    <a:pt x="4559301" y="3014417"/>
                  </a:lnTo>
                  <a:lnTo>
                    <a:pt x="4572318" y="2970392"/>
                  </a:lnTo>
                  <a:lnTo>
                    <a:pt x="4584486" y="2926012"/>
                  </a:lnTo>
                  <a:lnTo>
                    <a:pt x="4595796" y="2881285"/>
                  </a:lnTo>
                  <a:lnTo>
                    <a:pt x="4606238" y="2836220"/>
                  </a:lnTo>
                  <a:lnTo>
                    <a:pt x="4615805" y="2790828"/>
                  </a:lnTo>
                  <a:lnTo>
                    <a:pt x="4624485" y="2745117"/>
                  </a:lnTo>
                  <a:lnTo>
                    <a:pt x="4632270" y="2699097"/>
                  </a:lnTo>
                  <a:lnTo>
                    <a:pt x="4639151" y="2652777"/>
                  </a:lnTo>
                  <a:lnTo>
                    <a:pt x="4645118" y="2606167"/>
                  </a:lnTo>
                  <a:lnTo>
                    <a:pt x="4650161" y="2559276"/>
                  </a:lnTo>
                  <a:lnTo>
                    <a:pt x="4654272" y="2512113"/>
                  </a:lnTo>
                  <a:lnTo>
                    <a:pt x="4657441" y="2464689"/>
                  </a:lnTo>
                  <a:lnTo>
                    <a:pt x="4659659" y="2417012"/>
                  </a:lnTo>
                  <a:lnTo>
                    <a:pt x="4660917" y="2369091"/>
                  </a:lnTo>
                  <a:lnTo>
                    <a:pt x="4661204" y="2320937"/>
                  </a:lnTo>
                  <a:lnTo>
                    <a:pt x="2330602" y="2330602"/>
                  </a:lnTo>
                  <a:lnTo>
                    <a:pt x="4364316" y="1192250"/>
                  </a:lnTo>
                  <a:lnTo>
                    <a:pt x="4338707" y="1147515"/>
                  </a:lnTo>
                  <a:lnTo>
                    <a:pt x="4312399" y="1103565"/>
                  </a:lnTo>
                  <a:lnTo>
                    <a:pt x="4285402" y="1060404"/>
                  </a:lnTo>
                  <a:lnTo>
                    <a:pt x="4257722" y="1018036"/>
                  </a:lnTo>
                  <a:lnTo>
                    <a:pt x="4229367" y="976466"/>
                  </a:lnTo>
                  <a:lnTo>
                    <a:pt x="4200343" y="935698"/>
                  </a:lnTo>
                  <a:lnTo>
                    <a:pt x="4170659" y="895735"/>
                  </a:lnTo>
                  <a:lnTo>
                    <a:pt x="4140321" y="856584"/>
                  </a:lnTo>
                  <a:lnTo>
                    <a:pt x="4109336" y="818246"/>
                  </a:lnTo>
                  <a:lnTo>
                    <a:pt x="4077713" y="780728"/>
                  </a:lnTo>
                  <a:lnTo>
                    <a:pt x="4045458" y="744033"/>
                  </a:lnTo>
                  <a:lnTo>
                    <a:pt x="4012578" y="708165"/>
                  </a:lnTo>
                  <a:lnTo>
                    <a:pt x="3979082" y="673129"/>
                  </a:lnTo>
                  <a:lnTo>
                    <a:pt x="3944975" y="638929"/>
                  </a:lnTo>
                  <a:lnTo>
                    <a:pt x="3910266" y="605568"/>
                  </a:lnTo>
                  <a:lnTo>
                    <a:pt x="3874962" y="573053"/>
                  </a:lnTo>
                  <a:lnTo>
                    <a:pt x="3839070" y="541385"/>
                  </a:lnTo>
                  <a:lnTo>
                    <a:pt x="3802597" y="510571"/>
                  </a:lnTo>
                  <a:lnTo>
                    <a:pt x="3765551" y="480614"/>
                  </a:lnTo>
                  <a:lnTo>
                    <a:pt x="3727938" y="451518"/>
                  </a:lnTo>
                  <a:lnTo>
                    <a:pt x="3689767" y="423288"/>
                  </a:lnTo>
                  <a:lnTo>
                    <a:pt x="3651044" y="395928"/>
                  </a:lnTo>
                  <a:lnTo>
                    <a:pt x="3611777" y="369442"/>
                  </a:lnTo>
                  <a:lnTo>
                    <a:pt x="3571973" y="343834"/>
                  </a:lnTo>
                  <a:lnTo>
                    <a:pt x="3531640" y="319109"/>
                  </a:lnTo>
                  <a:lnTo>
                    <a:pt x="3490784" y="295271"/>
                  </a:lnTo>
                  <a:lnTo>
                    <a:pt x="3449413" y="272324"/>
                  </a:lnTo>
                  <a:lnTo>
                    <a:pt x="3407534" y="250273"/>
                  </a:lnTo>
                  <a:lnTo>
                    <a:pt x="3365154" y="229121"/>
                  </a:lnTo>
                  <a:lnTo>
                    <a:pt x="3322282" y="208873"/>
                  </a:lnTo>
                  <a:lnTo>
                    <a:pt x="3278923" y="189533"/>
                  </a:lnTo>
                  <a:lnTo>
                    <a:pt x="3235086" y="171106"/>
                  </a:lnTo>
                  <a:lnTo>
                    <a:pt x="3190778" y="153595"/>
                  </a:lnTo>
                  <a:lnTo>
                    <a:pt x="3146005" y="137005"/>
                  </a:lnTo>
                  <a:lnTo>
                    <a:pt x="3100776" y="121341"/>
                  </a:lnTo>
                  <a:lnTo>
                    <a:pt x="3055097" y="106605"/>
                  </a:lnTo>
                  <a:lnTo>
                    <a:pt x="3008977" y="92804"/>
                  </a:lnTo>
                  <a:lnTo>
                    <a:pt x="2962421" y="79940"/>
                  </a:lnTo>
                  <a:lnTo>
                    <a:pt x="2915437" y="68019"/>
                  </a:lnTo>
                  <a:lnTo>
                    <a:pt x="2868034" y="57044"/>
                  </a:lnTo>
                  <a:lnTo>
                    <a:pt x="2820217" y="47020"/>
                  </a:lnTo>
                  <a:lnTo>
                    <a:pt x="2771994" y="37950"/>
                  </a:lnTo>
                  <a:lnTo>
                    <a:pt x="2723374" y="29840"/>
                  </a:lnTo>
                  <a:lnTo>
                    <a:pt x="2674362" y="22693"/>
                  </a:lnTo>
                  <a:lnTo>
                    <a:pt x="2624966" y="16514"/>
                  </a:lnTo>
                  <a:lnTo>
                    <a:pt x="2575193" y="11307"/>
                  </a:lnTo>
                  <a:lnTo>
                    <a:pt x="2525051" y="7076"/>
                  </a:lnTo>
                  <a:lnTo>
                    <a:pt x="2474548" y="3826"/>
                  </a:lnTo>
                  <a:lnTo>
                    <a:pt x="2423689" y="1560"/>
                  </a:lnTo>
                  <a:lnTo>
                    <a:pt x="2372483" y="283"/>
                  </a:lnTo>
                  <a:lnTo>
                    <a:pt x="2320937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68005" y="1164826"/>
            <a:ext cx="9309304" cy="3401060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uk" sz="21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Політика згуртування на 2021-2027 роки: 550 млрд. чес. крон для всієї ЧР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80"/>
              </a:spcBef>
            </a:pPr>
            <a:endParaRPr sz="2100" dirty="0">
              <a:latin typeface="Arial"/>
              <a:cs typeface="Arial"/>
            </a:endParaRPr>
          </a:p>
          <a:p>
            <a:pPr marL="4987290" marR="927100" rtl="0">
              <a:lnSpc>
                <a:spcPct val="117200"/>
              </a:lnSpc>
            </a:pPr>
            <a:r>
              <a:rPr lang="uk" sz="21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3 вугільні регіони ЧР в процесі переходу:</a:t>
            </a:r>
            <a:endParaRPr sz="2100" dirty="0">
              <a:latin typeface="Arial"/>
              <a:cs typeface="Arial"/>
            </a:endParaRPr>
          </a:p>
          <a:p>
            <a:pPr marL="4987290" rtl="0">
              <a:lnSpc>
                <a:spcPct val="100000"/>
              </a:lnSpc>
              <a:spcBef>
                <a:spcPts val="430"/>
              </a:spcBef>
            </a:pPr>
            <a:r>
              <a:rPr lang="uk" sz="21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41 млрд. чес. крон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/>
              <a:cs typeface="Arial"/>
            </a:endParaRPr>
          </a:p>
          <a:p>
            <a:pPr marL="5455285" marR="5080" algn="l" rtl="0">
              <a:lnSpc>
                <a:spcPct val="117200"/>
              </a:lnSpc>
            </a:pPr>
            <a:endParaRPr lang="uk" sz="2100" dirty="0">
              <a:latin typeface="Arial"/>
              <a:cs typeface="Arial"/>
            </a:endParaRPr>
          </a:p>
          <a:p>
            <a:pPr marL="5455285" marR="5080" algn="l" rtl="0">
              <a:lnSpc>
                <a:spcPct val="117200"/>
              </a:lnSpc>
            </a:pPr>
            <a:r>
              <a:rPr lang="uk" sz="2100" b="1" i="0" u="none" strike="noStrike" spc="75" dirty="0" smtClean="0">
                <a:solidFill>
                  <a:srgbClr val="231F20"/>
                </a:solidFill>
                <a:latin typeface="Arial"/>
                <a:cs typeface="Arial"/>
              </a:rPr>
              <a:t>З </a:t>
            </a:r>
            <a:r>
              <a:rPr lang="uk" sz="2100" b="1" i="0" u="none" strike="noStrike" spc="75" dirty="0">
                <a:solidFill>
                  <a:srgbClr val="231F20"/>
                </a:solidFill>
                <a:latin typeface="Arial"/>
                <a:cs typeface="Arial"/>
              </a:rPr>
              <a:t>яких Карловарський край: 6,3 млрд. чес. крон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64830" y="1856828"/>
            <a:ext cx="8551545" cy="3114675"/>
            <a:chOff x="1364830" y="1856828"/>
            <a:chExt cx="8551545" cy="3114675"/>
          </a:xfrm>
        </p:grpSpPr>
        <p:sp>
          <p:nvSpPr>
            <p:cNvPr id="8" name="object 8"/>
            <p:cNvSpPr/>
            <p:nvPr/>
          </p:nvSpPr>
          <p:spPr>
            <a:xfrm>
              <a:off x="1368005" y="1860003"/>
              <a:ext cx="7722234" cy="756285"/>
            </a:xfrm>
            <a:custGeom>
              <a:avLst/>
              <a:gdLst/>
              <a:ahLst/>
              <a:cxnLst/>
              <a:rect l="l" t="t" r="r" b="b"/>
              <a:pathLst>
                <a:path w="7722234" h="756285">
                  <a:moveTo>
                    <a:pt x="7721993" y="0"/>
                  </a:moveTo>
                  <a:lnTo>
                    <a:pt x="0" y="0"/>
                  </a:lnTo>
                  <a:lnTo>
                    <a:pt x="671995" y="755992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00000" y="3527996"/>
              <a:ext cx="2991485" cy="100330"/>
            </a:xfrm>
            <a:custGeom>
              <a:avLst/>
              <a:gdLst/>
              <a:ahLst/>
              <a:cxnLst/>
              <a:rect l="l" t="t" r="r" b="b"/>
              <a:pathLst>
                <a:path w="2991484" h="100329">
                  <a:moveTo>
                    <a:pt x="0" y="100012"/>
                  </a:moveTo>
                  <a:lnTo>
                    <a:pt x="255003" y="0"/>
                  </a:lnTo>
                  <a:lnTo>
                    <a:pt x="2991002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80798" y="3199511"/>
              <a:ext cx="436880" cy="1214120"/>
            </a:xfrm>
            <a:custGeom>
              <a:avLst/>
              <a:gdLst/>
              <a:ahLst/>
              <a:cxnLst/>
              <a:rect l="l" t="t" r="r" b="b"/>
              <a:pathLst>
                <a:path w="436879" h="1214120">
                  <a:moveTo>
                    <a:pt x="0" y="67487"/>
                  </a:moveTo>
                  <a:lnTo>
                    <a:pt x="125996" y="0"/>
                  </a:lnTo>
                  <a:lnTo>
                    <a:pt x="151704" y="44009"/>
                  </a:lnTo>
                  <a:lnTo>
                    <a:pt x="176336" y="89338"/>
                  </a:lnTo>
                  <a:lnTo>
                    <a:pt x="199887" y="135860"/>
                  </a:lnTo>
                  <a:lnTo>
                    <a:pt x="222352" y="183454"/>
                  </a:lnTo>
                  <a:lnTo>
                    <a:pt x="243727" y="231994"/>
                  </a:lnTo>
                  <a:lnTo>
                    <a:pt x="264005" y="281356"/>
                  </a:lnTo>
                  <a:lnTo>
                    <a:pt x="283183" y="331416"/>
                  </a:lnTo>
                  <a:lnTo>
                    <a:pt x="301256" y="382051"/>
                  </a:lnTo>
                  <a:lnTo>
                    <a:pt x="318219" y="433136"/>
                  </a:lnTo>
                  <a:lnTo>
                    <a:pt x="334066" y="484547"/>
                  </a:lnTo>
                  <a:lnTo>
                    <a:pt x="348794" y="536160"/>
                  </a:lnTo>
                  <a:lnTo>
                    <a:pt x="362397" y="587851"/>
                  </a:lnTo>
                  <a:lnTo>
                    <a:pt x="374871" y="639496"/>
                  </a:lnTo>
                  <a:lnTo>
                    <a:pt x="386211" y="690971"/>
                  </a:lnTo>
                  <a:lnTo>
                    <a:pt x="396411" y="742152"/>
                  </a:lnTo>
                  <a:lnTo>
                    <a:pt x="405467" y="792915"/>
                  </a:lnTo>
                  <a:lnTo>
                    <a:pt x="413374" y="843135"/>
                  </a:lnTo>
                  <a:lnTo>
                    <a:pt x="420128" y="892689"/>
                  </a:lnTo>
                  <a:lnTo>
                    <a:pt x="425723" y="941452"/>
                  </a:lnTo>
                  <a:lnTo>
                    <a:pt x="430155" y="989301"/>
                  </a:lnTo>
                  <a:lnTo>
                    <a:pt x="433419" y="1036112"/>
                  </a:lnTo>
                  <a:lnTo>
                    <a:pt x="435510" y="1081760"/>
                  </a:lnTo>
                  <a:lnTo>
                    <a:pt x="436422" y="1126121"/>
                  </a:lnTo>
                  <a:lnTo>
                    <a:pt x="436153" y="1169072"/>
                  </a:lnTo>
                  <a:lnTo>
                    <a:pt x="434695" y="1210487"/>
                  </a:lnTo>
                  <a:lnTo>
                    <a:pt x="295198" y="121408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19393" y="4329010"/>
              <a:ext cx="4093210" cy="639445"/>
            </a:xfrm>
            <a:custGeom>
              <a:avLst/>
              <a:gdLst/>
              <a:ahLst/>
              <a:cxnLst/>
              <a:rect l="l" t="t" r="r" b="b"/>
              <a:pathLst>
                <a:path w="4093209" h="639445">
                  <a:moveTo>
                    <a:pt x="0" y="0"/>
                  </a:moveTo>
                  <a:lnTo>
                    <a:pt x="966597" y="638987"/>
                  </a:lnTo>
                  <a:lnTo>
                    <a:pt x="4093197" y="63898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57267" y="3575494"/>
              <a:ext cx="795655" cy="795655"/>
            </a:xfrm>
            <a:custGeom>
              <a:avLst/>
              <a:gdLst/>
              <a:ahLst/>
              <a:cxnLst/>
              <a:rect l="l" t="t" r="r" b="b"/>
              <a:pathLst>
                <a:path w="795654" h="795654">
                  <a:moveTo>
                    <a:pt x="397738" y="0"/>
                  </a:moveTo>
                  <a:lnTo>
                    <a:pt x="351352" y="2675"/>
                  </a:lnTo>
                  <a:lnTo>
                    <a:pt x="306538" y="10504"/>
                  </a:lnTo>
                  <a:lnTo>
                    <a:pt x="263595" y="23188"/>
                  </a:lnTo>
                  <a:lnTo>
                    <a:pt x="222820" y="40427"/>
                  </a:lnTo>
                  <a:lnTo>
                    <a:pt x="184512" y="61925"/>
                  </a:lnTo>
                  <a:lnTo>
                    <a:pt x="148970" y="87381"/>
                  </a:lnTo>
                  <a:lnTo>
                    <a:pt x="116492" y="116498"/>
                  </a:lnTo>
                  <a:lnTo>
                    <a:pt x="87376" y="148978"/>
                  </a:lnTo>
                  <a:lnTo>
                    <a:pt x="61921" y="184521"/>
                  </a:lnTo>
                  <a:lnTo>
                    <a:pt x="40425" y="222830"/>
                  </a:lnTo>
                  <a:lnTo>
                    <a:pt x="23186" y="263606"/>
                  </a:lnTo>
                  <a:lnTo>
                    <a:pt x="10504" y="306550"/>
                  </a:lnTo>
                  <a:lnTo>
                    <a:pt x="2675" y="351365"/>
                  </a:lnTo>
                  <a:lnTo>
                    <a:pt x="0" y="397751"/>
                  </a:lnTo>
                  <a:lnTo>
                    <a:pt x="2675" y="444137"/>
                  </a:lnTo>
                  <a:lnTo>
                    <a:pt x="10504" y="488951"/>
                  </a:lnTo>
                  <a:lnTo>
                    <a:pt x="23186" y="531894"/>
                  </a:lnTo>
                  <a:lnTo>
                    <a:pt x="40425" y="572669"/>
                  </a:lnTo>
                  <a:lnTo>
                    <a:pt x="61921" y="610977"/>
                  </a:lnTo>
                  <a:lnTo>
                    <a:pt x="87376" y="646519"/>
                  </a:lnTo>
                  <a:lnTo>
                    <a:pt x="116492" y="678997"/>
                  </a:lnTo>
                  <a:lnTo>
                    <a:pt x="148970" y="708113"/>
                  </a:lnTo>
                  <a:lnTo>
                    <a:pt x="184512" y="733568"/>
                  </a:lnTo>
                  <a:lnTo>
                    <a:pt x="222820" y="755064"/>
                  </a:lnTo>
                  <a:lnTo>
                    <a:pt x="263595" y="772303"/>
                  </a:lnTo>
                  <a:lnTo>
                    <a:pt x="306538" y="784985"/>
                  </a:lnTo>
                  <a:lnTo>
                    <a:pt x="351352" y="792814"/>
                  </a:lnTo>
                  <a:lnTo>
                    <a:pt x="397738" y="795489"/>
                  </a:lnTo>
                  <a:lnTo>
                    <a:pt x="444124" y="792814"/>
                  </a:lnTo>
                  <a:lnTo>
                    <a:pt x="488938" y="784985"/>
                  </a:lnTo>
                  <a:lnTo>
                    <a:pt x="531882" y="772303"/>
                  </a:lnTo>
                  <a:lnTo>
                    <a:pt x="572656" y="755064"/>
                  </a:lnTo>
                  <a:lnTo>
                    <a:pt x="610964" y="733568"/>
                  </a:lnTo>
                  <a:lnTo>
                    <a:pt x="646506" y="708113"/>
                  </a:lnTo>
                  <a:lnTo>
                    <a:pt x="678984" y="678997"/>
                  </a:lnTo>
                  <a:lnTo>
                    <a:pt x="708100" y="646519"/>
                  </a:lnTo>
                  <a:lnTo>
                    <a:pt x="733555" y="610977"/>
                  </a:lnTo>
                  <a:lnTo>
                    <a:pt x="755051" y="572669"/>
                  </a:lnTo>
                  <a:lnTo>
                    <a:pt x="772290" y="531894"/>
                  </a:lnTo>
                  <a:lnTo>
                    <a:pt x="784973" y="488951"/>
                  </a:lnTo>
                  <a:lnTo>
                    <a:pt x="792801" y="444137"/>
                  </a:lnTo>
                  <a:lnTo>
                    <a:pt x="795477" y="397751"/>
                  </a:lnTo>
                  <a:lnTo>
                    <a:pt x="792801" y="351365"/>
                  </a:lnTo>
                  <a:lnTo>
                    <a:pt x="784973" y="306550"/>
                  </a:lnTo>
                  <a:lnTo>
                    <a:pt x="772290" y="263606"/>
                  </a:lnTo>
                  <a:lnTo>
                    <a:pt x="755051" y="222830"/>
                  </a:lnTo>
                  <a:lnTo>
                    <a:pt x="733555" y="184521"/>
                  </a:lnTo>
                  <a:lnTo>
                    <a:pt x="708100" y="148978"/>
                  </a:lnTo>
                  <a:lnTo>
                    <a:pt x="678984" y="116498"/>
                  </a:lnTo>
                  <a:lnTo>
                    <a:pt x="646506" y="87381"/>
                  </a:lnTo>
                  <a:lnTo>
                    <a:pt x="610964" y="61925"/>
                  </a:lnTo>
                  <a:lnTo>
                    <a:pt x="572656" y="40427"/>
                  </a:lnTo>
                  <a:lnTo>
                    <a:pt x="531882" y="23188"/>
                  </a:lnTo>
                  <a:lnTo>
                    <a:pt x="488938" y="10504"/>
                  </a:lnTo>
                  <a:lnTo>
                    <a:pt x="444124" y="2675"/>
                  </a:lnTo>
                  <a:lnTo>
                    <a:pt x="3977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957254" y="3718179"/>
              <a:ext cx="795489" cy="56014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-387720" y="290354"/>
            <a:ext cx="10318929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875789" rtl="0">
              <a:lnSpc>
                <a:spcPct val="100000"/>
              </a:lnSpc>
              <a:spcBef>
                <a:spcPts val="100"/>
              </a:spcBef>
            </a:pPr>
            <a:r>
              <a:rPr lang="uk" sz="4200" b="1" i="0" u="none" strike="noStrike" spc="-10" dirty="0">
                <a:latin typeface="Arial"/>
              </a:rPr>
              <a:t>Фінансова підтримка з боку ЄС</a:t>
            </a:r>
            <a:endParaRPr sz="4200" dirty="0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1314" y="2356942"/>
            <a:ext cx="3642995" cy="1471930"/>
            <a:chOff x="3151314" y="2356942"/>
            <a:chExt cx="3642995" cy="1471930"/>
          </a:xfrm>
        </p:grpSpPr>
        <p:sp>
          <p:nvSpPr>
            <p:cNvPr id="3" name="object 3"/>
            <p:cNvSpPr/>
            <p:nvPr/>
          </p:nvSpPr>
          <p:spPr>
            <a:xfrm>
              <a:off x="3829494" y="2810128"/>
              <a:ext cx="2961640" cy="144145"/>
            </a:xfrm>
            <a:custGeom>
              <a:avLst/>
              <a:gdLst/>
              <a:ahLst/>
              <a:cxnLst/>
              <a:rect l="l" t="t" r="r" b="b"/>
              <a:pathLst>
                <a:path w="2961640" h="144144">
                  <a:moveTo>
                    <a:pt x="0" y="143992"/>
                  </a:moveTo>
                  <a:lnTo>
                    <a:pt x="225399" y="0"/>
                  </a:lnTo>
                  <a:lnTo>
                    <a:pt x="2961398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54489" y="2360117"/>
              <a:ext cx="891540" cy="1465580"/>
            </a:xfrm>
            <a:custGeom>
              <a:avLst/>
              <a:gdLst/>
              <a:ahLst/>
              <a:cxnLst/>
              <a:rect l="l" t="t" r="r" b="b"/>
              <a:pathLst>
                <a:path w="891539" h="1465579">
                  <a:moveTo>
                    <a:pt x="0" y="135013"/>
                  </a:moveTo>
                  <a:lnTo>
                    <a:pt x="98996" y="0"/>
                  </a:lnTo>
                  <a:lnTo>
                    <a:pt x="135533" y="20650"/>
                  </a:lnTo>
                  <a:lnTo>
                    <a:pt x="171619" y="42828"/>
                  </a:lnTo>
                  <a:lnTo>
                    <a:pt x="207221" y="66501"/>
                  </a:lnTo>
                  <a:lnTo>
                    <a:pt x="242307" y="91634"/>
                  </a:lnTo>
                  <a:lnTo>
                    <a:pt x="276841" y="118193"/>
                  </a:lnTo>
                  <a:lnTo>
                    <a:pt x="310790" y="146144"/>
                  </a:lnTo>
                  <a:lnTo>
                    <a:pt x="344121" y="175453"/>
                  </a:lnTo>
                  <a:lnTo>
                    <a:pt x="376801" y="206085"/>
                  </a:lnTo>
                  <a:lnTo>
                    <a:pt x="408796" y="238007"/>
                  </a:lnTo>
                  <a:lnTo>
                    <a:pt x="440071" y="271184"/>
                  </a:lnTo>
                  <a:lnTo>
                    <a:pt x="470595" y="305582"/>
                  </a:lnTo>
                  <a:lnTo>
                    <a:pt x="500332" y="341167"/>
                  </a:lnTo>
                  <a:lnTo>
                    <a:pt x="529250" y="377905"/>
                  </a:lnTo>
                  <a:lnTo>
                    <a:pt x="557315" y="415761"/>
                  </a:lnTo>
                  <a:lnTo>
                    <a:pt x="584493" y="454702"/>
                  </a:lnTo>
                  <a:lnTo>
                    <a:pt x="610751" y="494693"/>
                  </a:lnTo>
                  <a:lnTo>
                    <a:pt x="636055" y="535701"/>
                  </a:lnTo>
                  <a:lnTo>
                    <a:pt x="660373" y="577691"/>
                  </a:lnTo>
                  <a:lnTo>
                    <a:pt x="683669" y="620628"/>
                  </a:lnTo>
                  <a:lnTo>
                    <a:pt x="705911" y="664480"/>
                  </a:lnTo>
                  <a:lnTo>
                    <a:pt x="727064" y="709211"/>
                  </a:lnTo>
                  <a:lnTo>
                    <a:pt x="747097" y="754787"/>
                  </a:lnTo>
                  <a:lnTo>
                    <a:pt x="765974" y="801175"/>
                  </a:lnTo>
                  <a:lnTo>
                    <a:pt x="783662" y="848340"/>
                  </a:lnTo>
                  <a:lnTo>
                    <a:pt x="800129" y="896248"/>
                  </a:lnTo>
                  <a:lnTo>
                    <a:pt x="815339" y="944864"/>
                  </a:lnTo>
                  <a:lnTo>
                    <a:pt x="829260" y="994156"/>
                  </a:lnTo>
                  <a:lnTo>
                    <a:pt x="841859" y="1044088"/>
                  </a:lnTo>
                  <a:lnTo>
                    <a:pt x="853101" y="1094626"/>
                  </a:lnTo>
                  <a:lnTo>
                    <a:pt x="862952" y="1145737"/>
                  </a:lnTo>
                  <a:lnTo>
                    <a:pt x="871381" y="1197386"/>
                  </a:lnTo>
                  <a:lnTo>
                    <a:pt x="878352" y="1249539"/>
                  </a:lnTo>
                  <a:lnTo>
                    <a:pt x="883832" y="1302161"/>
                  </a:lnTo>
                  <a:lnTo>
                    <a:pt x="887788" y="1355219"/>
                  </a:lnTo>
                  <a:lnTo>
                    <a:pt x="890187" y="1408679"/>
                  </a:lnTo>
                  <a:lnTo>
                    <a:pt x="890993" y="1462506"/>
                  </a:lnTo>
                  <a:lnTo>
                    <a:pt x="709053" y="1464995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15994" y="1891036"/>
            <a:ext cx="3736187" cy="10026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16500"/>
              </a:lnSpc>
              <a:spcBef>
                <a:spcPts val="95"/>
              </a:spcBef>
            </a:pPr>
            <a:r>
              <a:rPr lang="uk" sz="24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Карловарський край - 6,3 млрд. чес. крон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7362" y="1005268"/>
            <a:ext cx="2742897" cy="10744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14700"/>
              </a:lnSpc>
              <a:spcBef>
                <a:spcPts val="100"/>
              </a:spcBef>
            </a:pPr>
            <a:r>
              <a:rPr lang="uk" sz="2000" b="1" i="0" u="none" strike="noStrike" dirty="0">
                <a:solidFill>
                  <a:srgbClr val="808285"/>
                </a:solidFill>
                <a:latin typeface="Arial"/>
                <a:cs typeface="Arial"/>
              </a:rPr>
              <a:t>3 вугільні регіони ЧР в процесі переходу:</a:t>
            </a:r>
            <a:endParaRPr sz="20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350"/>
              </a:spcBef>
            </a:pPr>
            <a:r>
              <a:rPr lang="uk" sz="2000" b="1" i="0" u="none" strike="noStrike" dirty="0">
                <a:solidFill>
                  <a:srgbClr val="808285"/>
                </a:solidFill>
                <a:latin typeface="Arial"/>
                <a:cs typeface="Arial"/>
              </a:rPr>
              <a:t>41 млрд.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7603" y="3902303"/>
            <a:ext cx="4525010" cy="1083310"/>
          </a:xfrm>
          <a:prstGeom prst="rect">
            <a:avLst/>
          </a:prstGeom>
          <a:solidFill>
            <a:srgbClr val="D3E499"/>
          </a:solidFill>
        </p:spPr>
        <p:txBody>
          <a:bodyPr vert="horz" wrap="square" lIns="0" tIns="6985" rIns="0" bIns="0" rtlCol="0">
            <a:noAutofit/>
          </a:bodyPr>
          <a:lstStyle/>
          <a:p>
            <a:pPr marL="142875" marR="168275" rtl="0">
              <a:lnSpc>
                <a:spcPct val="110500"/>
              </a:lnSpc>
              <a:spcBef>
                <a:spcPts val="55"/>
              </a:spcBef>
            </a:pPr>
            <a:r>
              <a:rPr lang="uk" sz="2700" b="1" i="0" u="none" strike="noStrike" spc="50">
                <a:solidFill>
                  <a:srgbClr val="231F20"/>
                </a:solidFill>
                <a:latin typeface="Arial"/>
                <a:cs typeface="Arial"/>
              </a:rPr>
              <a:t>Тематичні конкурси від ОПСП млрд. чес. крон</a:t>
            </a:r>
            <a:endParaRPr sz="27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18525" y="1097370"/>
            <a:ext cx="2127250" cy="3302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000" b="1" i="0" u="none" strike="noStrike" spc="55" dirty="0">
                <a:latin typeface="Arial"/>
              </a:rPr>
              <a:t>МЕМОРАНДУМ:</a:t>
            </a:r>
            <a:endParaRPr sz="2000" dirty="0"/>
          </a:p>
        </p:txBody>
      </p:sp>
      <p:sp>
        <p:nvSpPr>
          <p:cNvPr id="9" name="object 9"/>
          <p:cNvSpPr txBox="1"/>
          <p:nvPr/>
        </p:nvSpPr>
        <p:spPr>
          <a:xfrm>
            <a:off x="7568856" y="1427665"/>
            <a:ext cx="3142869" cy="1600644"/>
          </a:xfrm>
          <a:prstGeom prst="rect">
            <a:avLst/>
          </a:prstGeom>
        </p:spPr>
        <p:txBody>
          <a:bodyPr vert="horz" wrap="square" lIns="0" tIns="5715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450"/>
              </a:spcBef>
            </a:pPr>
            <a:r>
              <a:rPr lang="uk" sz="16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Інструмент</a:t>
            </a:r>
            <a:endParaRPr sz="16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355"/>
              </a:spcBef>
            </a:pPr>
            <a:r>
              <a:rPr lang="uk" sz="1600" b="1" i="0" u="none" strike="noStrike" spc="50" dirty="0" smtClean="0">
                <a:solidFill>
                  <a:srgbClr val="231F20"/>
                </a:solidFill>
                <a:latin typeface="Arial"/>
                <a:cs typeface="Arial"/>
              </a:rPr>
              <a:t>осмисленого та</a:t>
            </a:r>
            <a:endParaRPr sz="1600" dirty="0">
              <a:latin typeface="Arial"/>
              <a:cs typeface="Arial"/>
            </a:endParaRPr>
          </a:p>
          <a:p>
            <a:pPr marL="12700" marR="5080" rtl="0">
              <a:lnSpc>
                <a:spcPct val="114700"/>
              </a:lnSpc>
            </a:pPr>
            <a:r>
              <a:rPr lang="uk" sz="16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ефективного </a:t>
            </a:r>
            <a:r>
              <a:rPr lang="uk" sz="16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використання фінансових ресурсів для </a:t>
            </a:r>
            <a:r>
              <a:rPr lang="uk" sz="16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переходу</a:t>
            </a:r>
            <a:r>
              <a:rPr lang="uk" sz="1600" dirty="0">
                <a:latin typeface="Arial"/>
                <a:cs typeface="Arial"/>
              </a:rPr>
              <a:t> </a:t>
            </a:r>
            <a:r>
              <a:rPr lang="uk" sz="1600" b="1" dirty="0" smtClean="0">
                <a:latin typeface="Arial"/>
                <a:cs typeface="Arial"/>
              </a:rPr>
              <a:t>міста</a:t>
            </a:r>
            <a:r>
              <a:rPr lang="uk" sz="1600" dirty="0" smtClean="0">
                <a:latin typeface="Arial"/>
                <a:cs typeface="Arial"/>
              </a:rPr>
              <a:t> </a:t>
            </a:r>
            <a:r>
              <a:rPr lang="uk" sz="16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Соколов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46900" y="5915025"/>
            <a:ext cx="3915511" cy="775970"/>
          </a:xfrm>
          <a:prstGeom prst="rect">
            <a:avLst/>
          </a:prstGeom>
        </p:spPr>
        <p:txBody>
          <a:bodyPr vert="horz" wrap="square" lIns="0" tIns="8255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650"/>
              </a:spcBef>
            </a:pPr>
            <a:r>
              <a:rPr lang="uk" sz="20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ПСТП:</a:t>
            </a:r>
            <a:endParaRPr sz="20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555"/>
              </a:spcBef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Інструкція, ЯК це зробити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64004" y="5268011"/>
            <a:ext cx="405765" cy="550545"/>
          </a:xfrm>
          <a:custGeom>
            <a:avLst/>
            <a:gdLst/>
            <a:ahLst/>
            <a:cxnLst/>
            <a:rect l="l" t="t" r="r" b="b"/>
            <a:pathLst>
              <a:path w="405765" h="550545">
                <a:moveTo>
                  <a:pt x="207365" y="0"/>
                </a:moveTo>
                <a:lnTo>
                  <a:pt x="197269" y="0"/>
                </a:lnTo>
                <a:lnTo>
                  <a:pt x="192773" y="1689"/>
                </a:lnTo>
                <a:lnTo>
                  <a:pt x="1689" y="192773"/>
                </a:lnTo>
                <a:lnTo>
                  <a:pt x="0" y="197269"/>
                </a:lnTo>
                <a:lnTo>
                  <a:pt x="0" y="202323"/>
                </a:lnTo>
                <a:lnTo>
                  <a:pt x="1563" y="210049"/>
                </a:lnTo>
                <a:lnTo>
                  <a:pt x="5761" y="216088"/>
                </a:lnTo>
                <a:lnTo>
                  <a:pt x="11856" y="220020"/>
                </a:lnTo>
                <a:lnTo>
                  <a:pt x="19113" y="221424"/>
                </a:lnTo>
                <a:lnTo>
                  <a:pt x="24168" y="221424"/>
                </a:lnTo>
                <a:lnTo>
                  <a:pt x="28663" y="219748"/>
                </a:lnTo>
                <a:lnTo>
                  <a:pt x="32600" y="215811"/>
                </a:lnTo>
                <a:lnTo>
                  <a:pt x="183235" y="64071"/>
                </a:lnTo>
                <a:lnTo>
                  <a:pt x="183235" y="531101"/>
                </a:lnTo>
                <a:lnTo>
                  <a:pt x="184796" y="538586"/>
                </a:lnTo>
                <a:lnTo>
                  <a:pt x="188987" y="544652"/>
                </a:lnTo>
                <a:lnTo>
                  <a:pt x="195071" y="548717"/>
                </a:lnTo>
                <a:lnTo>
                  <a:pt x="202311" y="550202"/>
                </a:lnTo>
                <a:lnTo>
                  <a:pt x="209786" y="548717"/>
                </a:lnTo>
                <a:lnTo>
                  <a:pt x="215844" y="544652"/>
                </a:lnTo>
                <a:lnTo>
                  <a:pt x="219904" y="538586"/>
                </a:lnTo>
                <a:lnTo>
                  <a:pt x="221386" y="531101"/>
                </a:lnTo>
                <a:lnTo>
                  <a:pt x="221386" y="64071"/>
                </a:lnTo>
                <a:lnTo>
                  <a:pt x="376516" y="219748"/>
                </a:lnTo>
                <a:lnTo>
                  <a:pt x="381012" y="221424"/>
                </a:lnTo>
                <a:lnTo>
                  <a:pt x="386080" y="221424"/>
                </a:lnTo>
                <a:lnTo>
                  <a:pt x="393570" y="219863"/>
                </a:lnTo>
                <a:lnTo>
                  <a:pt x="399635" y="215669"/>
                </a:lnTo>
                <a:lnTo>
                  <a:pt x="403698" y="209578"/>
                </a:lnTo>
                <a:lnTo>
                  <a:pt x="405180" y="202323"/>
                </a:lnTo>
                <a:lnTo>
                  <a:pt x="405180" y="197269"/>
                </a:lnTo>
                <a:lnTo>
                  <a:pt x="403504" y="192773"/>
                </a:lnTo>
                <a:lnTo>
                  <a:pt x="212407" y="2247"/>
                </a:lnTo>
                <a:lnTo>
                  <a:pt x="207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96010" y="2261158"/>
            <a:ext cx="8364855" cy="3139440"/>
            <a:chOff x="696010" y="2261158"/>
            <a:chExt cx="8364855" cy="3139440"/>
          </a:xfrm>
        </p:grpSpPr>
        <p:sp>
          <p:nvSpPr>
            <p:cNvPr id="13" name="object 13"/>
            <p:cNvSpPr/>
            <p:nvPr/>
          </p:nvSpPr>
          <p:spPr>
            <a:xfrm>
              <a:off x="8064004" y="3114014"/>
              <a:ext cx="405765" cy="550545"/>
            </a:xfrm>
            <a:custGeom>
              <a:avLst/>
              <a:gdLst/>
              <a:ahLst/>
              <a:cxnLst/>
              <a:rect l="l" t="t" r="r" b="b"/>
              <a:pathLst>
                <a:path w="405765" h="550545">
                  <a:moveTo>
                    <a:pt x="202311" y="0"/>
                  </a:moveTo>
                  <a:lnTo>
                    <a:pt x="195071" y="1484"/>
                  </a:lnTo>
                  <a:lnTo>
                    <a:pt x="188987" y="5549"/>
                  </a:lnTo>
                  <a:lnTo>
                    <a:pt x="184796" y="11615"/>
                  </a:lnTo>
                  <a:lnTo>
                    <a:pt x="183235" y="19100"/>
                  </a:lnTo>
                  <a:lnTo>
                    <a:pt x="183235" y="486130"/>
                  </a:lnTo>
                  <a:lnTo>
                    <a:pt x="32600" y="334390"/>
                  </a:lnTo>
                  <a:lnTo>
                    <a:pt x="28663" y="330453"/>
                  </a:lnTo>
                  <a:lnTo>
                    <a:pt x="24168" y="328764"/>
                  </a:lnTo>
                  <a:lnTo>
                    <a:pt x="19113" y="328764"/>
                  </a:lnTo>
                  <a:lnTo>
                    <a:pt x="11856" y="330170"/>
                  </a:lnTo>
                  <a:lnTo>
                    <a:pt x="5761" y="334106"/>
                  </a:lnTo>
                  <a:lnTo>
                    <a:pt x="1563" y="340150"/>
                  </a:lnTo>
                  <a:lnTo>
                    <a:pt x="0" y="347878"/>
                  </a:lnTo>
                  <a:lnTo>
                    <a:pt x="0" y="352932"/>
                  </a:lnTo>
                  <a:lnTo>
                    <a:pt x="1689" y="357428"/>
                  </a:lnTo>
                  <a:lnTo>
                    <a:pt x="192773" y="548512"/>
                  </a:lnTo>
                  <a:lnTo>
                    <a:pt x="197269" y="550202"/>
                  </a:lnTo>
                  <a:lnTo>
                    <a:pt x="207365" y="550202"/>
                  </a:lnTo>
                  <a:lnTo>
                    <a:pt x="212407" y="547954"/>
                  </a:lnTo>
                  <a:lnTo>
                    <a:pt x="403504" y="357428"/>
                  </a:lnTo>
                  <a:lnTo>
                    <a:pt x="405180" y="352932"/>
                  </a:lnTo>
                  <a:lnTo>
                    <a:pt x="405180" y="347878"/>
                  </a:lnTo>
                  <a:lnTo>
                    <a:pt x="403698" y="340627"/>
                  </a:lnTo>
                  <a:lnTo>
                    <a:pt x="399635" y="334530"/>
                  </a:lnTo>
                  <a:lnTo>
                    <a:pt x="393570" y="330329"/>
                  </a:lnTo>
                  <a:lnTo>
                    <a:pt x="386080" y="328764"/>
                  </a:lnTo>
                  <a:lnTo>
                    <a:pt x="381012" y="328764"/>
                  </a:lnTo>
                  <a:lnTo>
                    <a:pt x="376516" y="330453"/>
                  </a:lnTo>
                  <a:lnTo>
                    <a:pt x="221386" y="486130"/>
                  </a:lnTo>
                  <a:lnTo>
                    <a:pt x="221386" y="19100"/>
                  </a:lnTo>
                  <a:lnTo>
                    <a:pt x="219904" y="11615"/>
                  </a:lnTo>
                  <a:lnTo>
                    <a:pt x="215844" y="5549"/>
                  </a:lnTo>
                  <a:lnTo>
                    <a:pt x="209786" y="1484"/>
                  </a:lnTo>
                  <a:lnTo>
                    <a:pt x="2023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65438" y="3418103"/>
              <a:ext cx="1569720" cy="412750"/>
            </a:xfrm>
            <a:custGeom>
              <a:avLst/>
              <a:gdLst/>
              <a:ahLst/>
              <a:cxnLst/>
              <a:rect l="l" t="t" r="r" b="b"/>
              <a:pathLst>
                <a:path w="1569720" h="412750">
                  <a:moveTo>
                    <a:pt x="1514259" y="0"/>
                  </a:moveTo>
                  <a:lnTo>
                    <a:pt x="0" y="412483"/>
                  </a:lnTo>
                  <a:lnTo>
                    <a:pt x="1569427" y="405968"/>
                  </a:lnTo>
                  <a:lnTo>
                    <a:pt x="1568354" y="355052"/>
                  </a:lnTo>
                  <a:lnTo>
                    <a:pt x="1565570" y="303836"/>
                  </a:lnTo>
                  <a:lnTo>
                    <a:pt x="1561099" y="252492"/>
                  </a:lnTo>
                  <a:lnTo>
                    <a:pt x="1554964" y="201198"/>
                  </a:lnTo>
                  <a:lnTo>
                    <a:pt x="1547188" y="150126"/>
                  </a:lnTo>
                  <a:lnTo>
                    <a:pt x="1537797" y="99453"/>
                  </a:lnTo>
                  <a:lnTo>
                    <a:pt x="1526812" y="49352"/>
                  </a:lnTo>
                  <a:lnTo>
                    <a:pt x="1514259" y="0"/>
                  </a:lnTo>
                  <a:close/>
                </a:path>
              </a:pathLst>
            </a:custGeom>
            <a:solidFill>
              <a:srgbClr val="4CB8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65438" y="2525826"/>
              <a:ext cx="1514475" cy="1304925"/>
            </a:xfrm>
            <a:custGeom>
              <a:avLst/>
              <a:gdLst/>
              <a:ahLst/>
              <a:cxnLst/>
              <a:rect l="l" t="t" r="r" b="b"/>
              <a:pathLst>
                <a:path w="1514475" h="1304925">
                  <a:moveTo>
                    <a:pt x="872223" y="0"/>
                  </a:moveTo>
                  <a:lnTo>
                    <a:pt x="0" y="1304759"/>
                  </a:lnTo>
                  <a:lnTo>
                    <a:pt x="1514259" y="892276"/>
                  </a:lnTo>
                  <a:lnTo>
                    <a:pt x="1500064" y="842849"/>
                  </a:lnTo>
                  <a:lnTo>
                    <a:pt x="1484688" y="794479"/>
                  </a:lnTo>
                  <a:lnTo>
                    <a:pt x="1468120" y="747154"/>
                  </a:lnTo>
                  <a:lnTo>
                    <a:pt x="1450352" y="700861"/>
                  </a:lnTo>
                  <a:lnTo>
                    <a:pt x="1431374" y="655587"/>
                  </a:lnTo>
                  <a:lnTo>
                    <a:pt x="1411177" y="611318"/>
                  </a:lnTo>
                  <a:lnTo>
                    <a:pt x="1389751" y="568042"/>
                  </a:lnTo>
                  <a:lnTo>
                    <a:pt x="1367087" y="525746"/>
                  </a:lnTo>
                  <a:lnTo>
                    <a:pt x="1343176" y="484416"/>
                  </a:lnTo>
                  <a:lnTo>
                    <a:pt x="1318008" y="444040"/>
                  </a:lnTo>
                  <a:lnTo>
                    <a:pt x="1291574" y="404604"/>
                  </a:lnTo>
                  <a:lnTo>
                    <a:pt x="1263865" y="366096"/>
                  </a:lnTo>
                  <a:lnTo>
                    <a:pt x="1234872" y="328503"/>
                  </a:lnTo>
                  <a:lnTo>
                    <a:pt x="1204584" y="291810"/>
                  </a:lnTo>
                  <a:lnTo>
                    <a:pt x="1172993" y="256007"/>
                  </a:lnTo>
                  <a:lnTo>
                    <a:pt x="1140089" y="221079"/>
                  </a:lnTo>
                  <a:lnTo>
                    <a:pt x="1105863" y="187013"/>
                  </a:lnTo>
                  <a:lnTo>
                    <a:pt x="1070306" y="153797"/>
                  </a:lnTo>
                  <a:lnTo>
                    <a:pt x="1033408" y="121417"/>
                  </a:lnTo>
                  <a:lnTo>
                    <a:pt x="995160" y="89860"/>
                  </a:lnTo>
                  <a:lnTo>
                    <a:pt x="955553" y="59113"/>
                  </a:lnTo>
                  <a:lnTo>
                    <a:pt x="914577" y="29164"/>
                  </a:lnTo>
                  <a:lnTo>
                    <a:pt x="872223" y="0"/>
                  </a:lnTo>
                  <a:close/>
                </a:path>
              </a:pathLst>
            </a:custGeom>
            <a:solidFill>
              <a:srgbClr val="AFB1B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6010" y="2261158"/>
              <a:ext cx="3139440" cy="3139440"/>
            </a:xfrm>
            <a:custGeom>
              <a:avLst/>
              <a:gdLst/>
              <a:ahLst/>
              <a:cxnLst/>
              <a:rect l="l" t="t" r="r" b="b"/>
              <a:pathLst>
                <a:path w="3139440" h="3139440">
                  <a:moveTo>
                    <a:pt x="1562912" y="0"/>
                  </a:moveTo>
                  <a:lnTo>
                    <a:pt x="1514934" y="917"/>
                  </a:lnTo>
                  <a:lnTo>
                    <a:pt x="1467320" y="3259"/>
                  </a:lnTo>
                  <a:lnTo>
                    <a:pt x="1420090" y="7004"/>
                  </a:lnTo>
                  <a:lnTo>
                    <a:pt x="1373266" y="12131"/>
                  </a:lnTo>
                  <a:lnTo>
                    <a:pt x="1326866" y="18620"/>
                  </a:lnTo>
                  <a:lnTo>
                    <a:pt x="1280913" y="26451"/>
                  </a:lnTo>
                  <a:lnTo>
                    <a:pt x="1235426" y="35603"/>
                  </a:lnTo>
                  <a:lnTo>
                    <a:pt x="1190426" y="46055"/>
                  </a:lnTo>
                  <a:lnTo>
                    <a:pt x="1145932" y="57786"/>
                  </a:lnTo>
                  <a:lnTo>
                    <a:pt x="1101967" y="70776"/>
                  </a:lnTo>
                  <a:lnTo>
                    <a:pt x="1058549" y="85005"/>
                  </a:lnTo>
                  <a:lnTo>
                    <a:pt x="1015700" y="100451"/>
                  </a:lnTo>
                  <a:lnTo>
                    <a:pt x="973439" y="117095"/>
                  </a:lnTo>
                  <a:lnTo>
                    <a:pt x="931788" y="134915"/>
                  </a:lnTo>
                  <a:lnTo>
                    <a:pt x="890767" y="153891"/>
                  </a:lnTo>
                  <a:lnTo>
                    <a:pt x="850396" y="174003"/>
                  </a:lnTo>
                  <a:lnTo>
                    <a:pt x="810696" y="195229"/>
                  </a:lnTo>
                  <a:lnTo>
                    <a:pt x="771686" y="217549"/>
                  </a:lnTo>
                  <a:lnTo>
                    <a:pt x="733388" y="240943"/>
                  </a:lnTo>
                  <a:lnTo>
                    <a:pt x="695823" y="265390"/>
                  </a:lnTo>
                  <a:lnTo>
                    <a:pt x="659009" y="290869"/>
                  </a:lnTo>
                  <a:lnTo>
                    <a:pt x="622968" y="317359"/>
                  </a:lnTo>
                  <a:lnTo>
                    <a:pt x="587721" y="344841"/>
                  </a:lnTo>
                  <a:lnTo>
                    <a:pt x="553287" y="373293"/>
                  </a:lnTo>
                  <a:lnTo>
                    <a:pt x="519687" y="402696"/>
                  </a:lnTo>
                  <a:lnTo>
                    <a:pt x="486942" y="433027"/>
                  </a:lnTo>
                  <a:lnTo>
                    <a:pt x="455072" y="464267"/>
                  </a:lnTo>
                  <a:lnTo>
                    <a:pt x="424098" y="496395"/>
                  </a:lnTo>
                  <a:lnTo>
                    <a:pt x="394039" y="529391"/>
                  </a:lnTo>
                  <a:lnTo>
                    <a:pt x="364916" y="563233"/>
                  </a:lnTo>
                  <a:lnTo>
                    <a:pt x="336750" y="597902"/>
                  </a:lnTo>
                  <a:lnTo>
                    <a:pt x="309562" y="633376"/>
                  </a:lnTo>
                  <a:lnTo>
                    <a:pt x="283371" y="669636"/>
                  </a:lnTo>
                  <a:lnTo>
                    <a:pt x="258198" y="706659"/>
                  </a:lnTo>
                  <a:lnTo>
                    <a:pt x="234063" y="744427"/>
                  </a:lnTo>
                  <a:lnTo>
                    <a:pt x="210988" y="782918"/>
                  </a:lnTo>
                  <a:lnTo>
                    <a:pt x="188992" y="822111"/>
                  </a:lnTo>
                  <a:lnTo>
                    <a:pt x="168095" y="861987"/>
                  </a:lnTo>
                  <a:lnTo>
                    <a:pt x="148319" y="902523"/>
                  </a:lnTo>
                  <a:lnTo>
                    <a:pt x="129684" y="943701"/>
                  </a:lnTo>
                  <a:lnTo>
                    <a:pt x="112209" y="985499"/>
                  </a:lnTo>
                  <a:lnTo>
                    <a:pt x="95916" y="1027896"/>
                  </a:lnTo>
                  <a:lnTo>
                    <a:pt x="80825" y="1070872"/>
                  </a:lnTo>
                  <a:lnTo>
                    <a:pt x="66957" y="1114407"/>
                  </a:lnTo>
                  <a:lnTo>
                    <a:pt x="54331" y="1158479"/>
                  </a:lnTo>
                  <a:lnTo>
                    <a:pt x="42969" y="1203069"/>
                  </a:lnTo>
                  <a:lnTo>
                    <a:pt x="32890" y="1248155"/>
                  </a:lnTo>
                  <a:lnTo>
                    <a:pt x="24115" y="1293717"/>
                  </a:lnTo>
                  <a:lnTo>
                    <a:pt x="16665" y="1339734"/>
                  </a:lnTo>
                  <a:lnTo>
                    <a:pt x="10560" y="1386186"/>
                  </a:lnTo>
                  <a:lnTo>
                    <a:pt x="5821" y="1433053"/>
                  </a:lnTo>
                  <a:lnTo>
                    <a:pt x="2467" y="1480312"/>
                  </a:lnTo>
                  <a:lnTo>
                    <a:pt x="520" y="1527945"/>
                  </a:lnTo>
                  <a:lnTo>
                    <a:pt x="0" y="1575930"/>
                  </a:lnTo>
                  <a:lnTo>
                    <a:pt x="918" y="1623908"/>
                  </a:lnTo>
                  <a:lnTo>
                    <a:pt x="3260" y="1671522"/>
                  </a:lnTo>
                  <a:lnTo>
                    <a:pt x="7006" y="1718752"/>
                  </a:lnTo>
                  <a:lnTo>
                    <a:pt x="12134" y="1765577"/>
                  </a:lnTo>
                  <a:lnTo>
                    <a:pt x="18624" y="1811976"/>
                  </a:lnTo>
                  <a:lnTo>
                    <a:pt x="26455" y="1857929"/>
                  </a:lnTo>
                  <a:lnTo>
                    <a:pt x="35607" y="1903417"/>
                  </a:lnTo>
                  <a:lnTo>
                    <a:pt x="46059" y="1948417"/>
                  </a:lnTo>
                  <a:lnTo>
                    <a:pt x="57791" y="1992911"/>
                  </a:lnTo>
                  <a:lnTo>
                    <a:pt x="70782" y="2036877"/>
                  </a:lnTo>
                  <a:lnTo>
                    <a:pt x="85011" y="2080295"/>
                  </a:lnTo>
                  <a:lnTo>
                    <a:pt x="100458" y="2123144"/>
                  </a:lnTo>
                  <a:lnTo>
                    <a:pt x="117102" y="2165405"/>
                  </a:lnTo>
                  <a:lnTo>
                    <a:pt x="134922" y="2207056"/>
                  </a:lnTo>
                  <a:lnTo>
                    <a:pt x="153899" y="2248077"/>
                  </a:lnTo>
                  <a:lnTo>
                    <a:pt x="174011" y="2288449"/>
                  </a:lnTo>
                  <a:lnTo>
                    <a:pt x="195237" y="2328149"/>
                  </a:lnTo>
                  <a:lnTo>
                    <a:pt x="217558" y="2367159"/>
                  </a:lnTo>
                  <a:lnTo>
                    <a:pt x="240952" y="2405457"/>
                  </a:lnTo>
                  <a:lnTo>
                    <a:pt x="265398" y="2443023"/>
                  </a:lnTo>
                  <a:lnTo>
                    <a:pt x="290878" y="2479837"/>
                  </a:lnTo>
                  <a:lnTo>
                    <a:pt x="317368" y="2515878"/>
                  </a:lnTo>
                  <a:lnTo>
                    <a:pt x="344850" y="2551126"/>
                  </a:lnTo>
                  <a:lnTo>
                    <a:pt x="373303" y="2585560"/>
                  </a:lnTo>
                  <a:lnTo>
                    <a:pt x="402705" y="2619160"/>
                  </a:lnTo>
                  <a:lnTo>
                    <a:pt x="433036" y="2651906"/>
                  </a:lnTo>
                  <a:lnTo>
                    <a:pt x="464277" y="2683776"/>
                  </a:lnTo>
                  <a:lnTo>
                    <a:pt x="496405" y="2714751"/>
                  </a:lnTo>
                  <a:lnTo>
                    <a:pt x="529400" y="2744810"/>
                  </a:lnTo>
                  <a:lnTo>
                    <a:pt x="563243" y="2773933"/>
                  </a:lnTo>
                  <a:lnTo>
                    <a:pt x="597911" y="2802099"/>
                  </a:lnTo>
                  <a:lnTo>
                    <a:pt x="633385" y="2829288"/>
                  </a:lnTo>
                  <a:lnTo>
                    <a:pt x="669645" y="2855480"/>
                  </a:lnTo>
                  <a:lnTo>
                    <a:pt x="706668" y="2880653"/>
                  </a:lnTo>
                  <a:lnTo>
                    <a:pt x="744436" y="2904788"/>
                  </a:lnTo>
                  <a:lnTo>
                    <a:pt x="782926" y="2927864"/>
                  </a:lnTo>
                  <a:lnTo>
                    <a:pt x="822119" y="2949860"/>
                  </a:lnTo>
                  <a:lnTo>
                    <a:pt x="861995" y="2970757"/>
                  </a:lnTo>
                  <a:lnTo>
                    <a:pt x="902531" y="2990533"/>
                  </a:lnTo>
                  <a:lnTo>
                    <a:pt x="943708" y="3009169"/>
                  </a:lnTo>
                  <a:lnTo>
                    <a:pt x="985506" y="3026644"/>
                  </a:lnTo>
                  <a:lnTo>
                    <a:pt x="1027903" y="3042937"/>
                  </a:lnTo>
                  <a:lnTo>
                    <a:pt x="1070879" y="3058028"/>
                  </a:lnTo>
                  <a:lnTo>
                    <a:pt x="1114413" y="3071897"/>
                  </a:lnTo>
                  <a:lnTo>
                    <a:pt x="1158485" y="3084523"/>
                  </a:lnTo>
                  <a:lnTo>
                    <a:pt x="1203074" y="3095885"/>
                  </a:lnTo>
                  <a:lnTo>
                    <a:pt x="1248159" y="3105964"/>
                  </a:lnTo>
                  <a:lnTo>
                    <a:pt x="1293721" y="3114739"/>
                  </a:lnTo>
                  <a:lnTo>
                    <a:pt x="1339738" y="3122189"/>
                  </a:lnTo>
                  <a:lnTo>
                    <a:pt x="1386189" y="3128294"/>
                  </a:lnTo>
                  <a:lnTo>
                    <a:pt x="1433055" y="3133034"/>
                  </a:lnTo>
                  <a:lnTo>
                    <a:pt x="1480314" y="3136387"/>
                  </a:lnTo>
                  <a:lnTo>
                    <a:pt x="1527946" y="3138335"/>
                  </a:lnTo>
                  <a:lnTo>
                    <a:pt x="1575930" y="3138855"/>
                  </a:lnTo>
                  <a:lnTo>
                    <a:pt x="1623909" y="3137936"/>
                  </a:lnTo>
                  <a:lnTo>
                    <a:pt x="1671524" y="3135593"/>
                  </a:lnTo>
                  <a:lnTo>
                    <a:pt x="1718754" y="3131847"/>
                  </a:lnTo>
                  <a:lnTo>
                    <a:pt x="1765579" y="3126719"/>
                  </a:lnTo>
                  <a:lnTo>
                    <a:pt x="1811979" y="3120228"/>
                  </a:lnTo>
                  <a:lnTo>
                    <a:pt x="1857933" y="3112396"/>
                  </a:lnTo>
                  <a:lnTo>
                    <a:pt x="1903420" y="3103244"/>
                  </a:lnTo>
                  <a:lnTo>
                    <a:pt x="1948421" y="3092791"/>
                  </a:lnTo>
                  <a:lnTo>
                    <a:pt x="1992915" y="3081059"/>
                  </a:lnTo>
                  <a:lnTo>
                    <a:pt x="2036881" y="3068068"/>
                  </a:lnTo>
                  <a:lnTo>
                    <a:pt x="2080299" y="3053839"/>
                  </a:lnTo>
                  <a:lnTo>
                    <a:pt x="2123149" y="3038392"/>
                  </a:lnTo>
                  <a:lnTo>
                    <a:pt x="2165410" y="3021747"/>
                  </a:lnTo>
                  <a:lnTo>
                    <a:pt x="2207061" y="3003927"/>
                  </a:lnTo>
                  <a:lnTo>
                    <a:pt x="2248083" y="2984950"/>
                  </a:lnTo>
                  <a:lnTo>
                    <a:pt x="2288454" y="2964838"/>
                  </a:lnTo>
                  <a:lnTo>
                    <a:pt x="2328155" y="2943612"/>
                  </a:lnTo>
                  <a:lnTo>
                    <a:pt x="2367165" y="2921291"/>
                  </a:lnTo>
                  <a:lnTo>
                    <a:pt x="2405463" y="2897897"/>
                  </a:lnTo>
                  <a:lnTo>
                    <a:pt x="2443029" y="2873450"/>
                  </a:lnTo>
                  <a:lnTo>
                    <a:pt x="2479843" y="2847971"/>
                  </a:lnTo>
                  <a:lnTo>
                    <a:pt x="2515884" y="2821480"/>
                  </a:lnTo>
                  <a:lnTo>
                    <a:pt x="2551132" y="2793998"/>
                  </a:lnTo>
                  <a:lnTo>
                    <a:pt x="2585566" y="2765546"/>
                  </a:lnTo>
                  <a:lnTo>
                    <a:pt x="2619165" y="2736143"/>
                  </a:lnTo>
                  <a:lnTo>
                    <a:pt x="2651911" y="2705812"/>
                  </a:lnTo>
                  <a:lnTo>
                    <a:pt x="2683781" y="2674572"/>
                  </a:lnTo>
                  <a:lnTo>
                    <a:pt x="2714756" y="2642444"/>
                  </a:lnTo>
                  <a:lnTo>
                    <a:pt x="2744815" y="2609448"/>
                  </a:lnTo>
                  <a:lnTo>
                    <a:pt x="2773937" y="2575606"/>
                  </a:lnTo>
                  <a:lnTo>
                    <a:pt x="2802103" y="2540937"/>
                  </a:lnTo>
                  <a:lnTo>
                    <a:pt x="2829292" y="2505463"/>
                  </a:lnTo>
                  <a:lnTo>
                    <a:pt x="2855483" y="2469204"/>
                  </a:lnTo>
                  <a:lnTo>
                    <a:pt x="2880656" y="2432180"/>
                  </a:lnTo>
                  <a:lnTo>
                    <a:pt x="2904791" y="2394413"/>
                  </a:lnTo>
                  <a:lnTo>
                    <a:pt x="2927866" y="2355922"/>
                  </a:lnTo>
                  <a:lnTo>
                    <a:pt x="2949863" y="2316729"/>
                  </a:lnTo>
                  <a:lnTo>
                    <a:pt x="2970759" y="2276853"/>
                  </a:lnTo>
                  <a:lnTo>
                    <a:pt x="2990535" y="2236317"/>
                  </a:lnTo>
                  <a:lnTo>
                    <a:pt x="3009171" y="2195139"/>
                  </a:lnTo>
                  <a:lnTo>
                    <a:pt x="3026646" y="2153342"/>
                  </a:lnTo>
                  <a:lnTo>
                    <a:pt x="3042938" y="2110945"/>
                  </a:lnTo>
                  <a:lnTo>
                    <a:pt x="3058029" y="2067969"/>
                  </a:lnTo>
                  <a:lnTo>
                    <a:pt x="3071898" y="2024434"/>
                  </a:lnTo>
                  <a:lnTo>
                    <a:pt x="3084524" y="1980362"/>
                  </a:lnTo>
                  <a:lnTo>
                    <a:pt x="3095886" y="1935772"/>
                  </a:lnTo>
                  <a:lnTo>
                    <a:pt x="3105965" y="1890687"/>
                  </a:lnTo>
                  <a:lnTo>
                    <a:pt x="3114739" y="1845125"/>
                  </a:lnTo>
                  <a:lnTo>
                    <a:pt x="3122189" y="1799107"/>
                  </a:lnTo>
                  <a:lnTo>
                    <a:pt x="3128294" y="1752655"/>
                  </a:lnTo>
                  <a:lnTo>
                    <a:pt x="3133034" y="1705789"/>
                  </a:lnTo>
                  <a:lnTo>
                    <a:pt x="3136387" y="1658530"/>
                  </a:lnTo>
                  <a:lnTo>
                    <a:pt x="3138335" y="1610897"/>
                  </a:lnTo>
                  <a:lnTo>
                    <a:pt x="3138855" y="1562912"/>
                  </a:lnTo>
                  <a:lnTo>
                    <a:pt x="1569427" y="1569427"/>
                  </a:lnTo>
                  <a:lnTo>
                    <a:pt x="2441651" y="264668"/>
                  </a:lnTo>
                  <a:lnTo>
                    <a:pt x="2397916" y="236253"/>
                  </a:lnTo>
                  <a:lnTo>
                    <a:pt x="2354279" y="209561"/>
                  </a:lnTo>
                  <a:lnTo>
                    <a:pt x="2310673" y="184572"/>
                  </a:lnTo>
                  <a:lnTo>
                    <a:pt x="2267031" y="161266"/>
                  </a:lnTo>
                  <a:lnTo>
                    <a:pt x="2223286" y="139622"/>
                  </a:lnTo>
                  <a:lnTo>
                    <a:pt x="2179373" y="119622"/>
                  </a:lnTo>
                  <a:lnTo>
                    <a:pt x="2135225" y="101244"/>
                  </a:lnTo>
                  <a:lnTo>
                    <a:pt x="2090775" y="84469"/>
                  </a:lnTo>
                  <a:lnTo>
                    <a:pt x="2045957" y="69276"/>
                  </a:lnTo>
                  <a:lnTo>
                    <a:pt x="2000704" y="55647"/>
                  </a:lnTo>
                  <a:lnTo>
                    <a:pt x="1954951" y="43560"/>
                  </a:lnTo>
                  <a:lnTo>
                    <a:pt x="1908630" y="32996"/>
                  </a:lnTo>
                  <a:lnTo>
                    <a:pt x="1861675" y="23934"/>
                  </a:lnTo>
                  <a:lnTo>
                    <a:pt x="1814020" y="16355"/>
                  </a:lnTo>
                  <a:lnTo>
                    <a:pt x="1765598" y="10239"/>
                  </a:lnTo>
                  <a:lnTo>
                    <a:pt x="1716342" y="5565"/>
                  </a:lnTo>
                  <a:lnTo>
                    <a:pt x="1666187" y="2314"/>
                  </a:lnTo>
                  <a:lnTo>
                    <a:pt x="1615066" y="466"/>
                  </a:lnTo>
                  <a:lnTo>
                    <a:pt x="156291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67700" y="3432822"/>
              <a:ext cx="795655" cy="795655"/>
            </a:xfrm>
            <a:custGeom>
              <a:avLst/>
              <a:gdLst/>
              <a:ahLst/>
              <a:cxnLst/>
              <a:rect l="l" t="t" r="r" b="b"/>
              <a:pathLst>
                <a:path w="795655" h="795654">
                  <a:moveTo>
                    <a:pt x="397738" y="0"/>
                  </a:moveTo>
                  <a:lnTo>
                    <a:pt x="351352" y="2675"/>
                  </a:lnTo>
                  <a:lnTo>
                    <a:pt x="306538" y="10504"/>
                  </a:lnTo>
                  <a:lnTo>
                    <a:pt x="263595" y="23188"/>
                  </a:lnTo>
                  <a:lnTo>
                    <a:pt x="222820" y="40427"/>
                  </a:lnTo>
                  <a:lnTo>
                    <a:pt x="184512" y="61925"/>
                  </a:lnTo>
                  <a:lnTo>
                    <a:pt x="148970" y="87381"/>
                  </a:lnTo>
                  <a:lnTo>
                    <a:pt x="116492" y="116498"/>
                  </a:lnTo>
                  <a:lnTo>
                    <a:pt x="87376" y="148978"/>
                  </a:lnTo>
                  <a:lnTo>
                    <a:pt x="61921" y="184521"/>
                  </a:lnTo>
                  <a:lnTo>
                    <a:pt x="40425" y="222830"/>
                  </a:lnTo>
                  <a:lnTo>
                    <a:pt x="23186" y="263606"/>
                  </a:lnTo>
                  <a:lnTo>
                    <a:pt x="10504" y="306550"/>
                  </a:lnTo>
                  <a:lnTo>
                    <a:pt x="2675" y="351365"/>
                  </a:lnTo>
                  <a:lnTo>
                    <a:pt x="0" y="397751"/>
                  </a:lnTo>
                  <a:lnTo>
                    <a:pt x="2675" y="444137"/>
                  </a:lnTo>
                  <a:lnTo>
                    <a:pt x="10504" y="488951"/>
                  </a:lnTo>
                  <a:lnTo>
                    <a:pt x="23186" y="531894"/>
                  </a:lnTo>
                  <a:lnTo>
                    <a:pt x="40425" y="572669"/>
                  </a:lnTo>
                  <a:lnTo>
                    <a:pt x="61921" y="610977"/>
                  </a:lnTo>
                  <a:lnTo>
                    <a:pt x="87376" y="646519"/>
                  </a:lnTo>
                  <a:lnTo>
                    <a:pt x="116492" y="678997"/>
                  </a:lnTo>
                  <a:lnTo>
                    <a:pt x="148970" y="708113"/>
                  </a:lnTo>
                  <a:lnTo>
                    <a:pt x="184512" y="733568"/>
                  </a:lnTo>
                  <a:lnTo>
                    <a:pt x="222820" y="755064"/>
                  </a:lnTo>
                  <a:lnTo>
                    <a:pt x="263595" y="772303"/>
                  </a:lnTo>
                  <a:lnTo>
                    <a:pt x="306538" y="784985"/>
                  </a:lnTo>
                  <a:lnTo>
                    <a:pt x="351352" y="792814"/>
                  </a:lnTo>
                  <a:lnTo>
                    <a:pt x="397738" y="795489"/>
                  </a:lnTo>
                  <a:lnTo>
                    <a:pt x="444124" y="792814"/>
                  </a:lnTo>
                  <a:lnTo>
                    <a:pt x="488938" y="784985"/>
                  </a:lnTo>
                  <a:lnTo>
                    <a:pt x="531882" y="772303"/>
                  </a:lnTo>
                  <a:lnTo>
                    <a:pt x="572656" y="755064"/>
                  </a:lnTo>
                  <a:lnTo>
                    <a:pt x="610964" y="733568"/>
                  </a:lnTo>
                  <a:lnTo>
                    <a:pt x="646506" y="708113"/>
                  </a:lnTo>
                  <a:lnTo>
                    <a:pt x="678984" y="678997"/>
                  </a:lnTo>
                  <a:lnTo>
                    <a:pt x="708100" y="646519"/>
                  </a:lnTo>
                  <a:lnTo>
                    <a:pt x="733555" y="610977"/>
                  </a:lnTo>
                  <a:lnTo>
                    <a:pt x="755051" y="572669"/>
                  </a:lnTo>
                  <a:lnTo>
                    <a:pt x="772290" y="531894"/>
                  </a:lnTo>
                  <a:lnTo>
                    <a:pt x="784973" y="488951"/>
                  </a:lnTo>
                  <a:lnTo>
                    <a:pt x="792801" y="444137"/>
                  </a:lnTo>
                  <a:lnTo>
                    <a:pt x="795477" y="397751"/>
                  </a:lnTo>
                  <a:lnTo>
                    <a:pt x="792801" y="351365"/>
                  </a:lnTo>
                  <a:lnTo>
                    <a:pt x="784973" y="306550"/>
                  </a:lnTo>
                  <a:lnTo>
                    <a:pt x="772290" y="263606"/>
                  </a:lnTo>
                  <a:lnTo>
                    <a:pt x="755051" y="222830"/>
                  </a:lnTo>
                  <a:lnTo>
                    <a:pt x="733555" y="184521"/>
                  </a:lnTo>
                  <a:lnTo>
                    <a:pt x="708100" y="148978"/>
                  </a:lnTo>
                  <a:lnTo>
                    <a:pt x="678984" y="116498"/>
                  </a:lnTo>
                  <a:lnTo>
                    <a:pt x="646506" y="87381"/>
                  </a:lnTo>
                  <a:lnTo>
                    <a:pt x="610964" y="61925"/>
                  </a:lnTo>
                  <a:lnTo>
                    <a:pt x="572656" y="40427"/>
                  </a:lnTo>
                  <a:lnTo>
                    <a:pt x="531882" y="23188"/>
                  </a:lnTo>
                  <a:lnTo>
                    <a:pt x="488938" y="10504"/>
                  </a:lnTo>
                  <a:lnTo>
                    <a:pt x="444124" y="2675"/>
                  </a:lnTo>
                  <a:lnTo>
                    <a:pt x="3977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67700" y="3575507"/>
              <a:ext cx="795489" cy="56014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08006" y="3600335"/>
              <a:ext cx="5349875" cy="1379220"/>
            </a:xfrm>
            <a:custGeom>
              <a:avLst/>
              <a:gdLst/>
              <a:ahLst/>
              <a:cxnLst/>
              <a:rect l="l" t="t" r="r" b="b"/>
              <a:pathLst>
                <a:path w="5349875" h="1379220">
                  <a:moveTo>
                    <a:pt x="5349595" y="1378788"/>
                  </a:moveTo>
                  <a:lnTo>
                    <a:pt x="836993" y="1378788"/>
                  </a:ln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6906" y="3204895"/>
            <a:ext cx="5728793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282 409</a:t>
            </a:r>
            <a:endParaRPr sz="10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300" y="337773"/>
            <a:ext cx="9512660" cy="665480"/>
          </a:xfrm>
          <a:prstGeom prst="rect">
            <a:avLst/>
          </a:prstGeom>
        </p:spPr>
        <p:txBody>
          <a:bodyPr vert="horz" wrap="square" lIns="0" tIns="15875" rIns="0" bIns="0" rtlCol="0">
            <a:noAutofit/>
          </a:bodyPr>
          <a:lstStyle/>
          <a:p>
            <a:pPr marL="2734310" rtl="0">
              <a:lnSpc>
                <a:spcPct val="100000"/>
              </a:lnSpc>
              <a:spcBef>
                <a:spcPts val="125"/>
              </a:spcBef>
            </a:pPr>
            <a:r>
              <a:rPr lang="uk" sz="4300" b="1" i="0" u="none" strike="noStrike" dirty="0">
                <a:latin typeface="Arial"/>
              </a:rPr>
              <a:t>Карловарський край</a:t>
            </a:r>
            <a:endParaRPr sz="4350" dirty="0"/>
          </a:p>
        </p:txBody>
      </p:sp>
      <p:sp>
        <p:nvSpPr>
          <p:cNvPr id="4" name="object 4"/>
          <p:cNvSpPr txBox="1"/>
          <p:nvPr/>
        </p:nvSpPr>
        <p:spPr>
          <a:xfrm>
            <a:off x="2175148" y="6295469"/>
            <a:ext cx="6952514" cy="254844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2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найменший регіон ЧР за чисельністю населення</a:t>
            </a:r>
            <a:endParaRPr sz="225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33291" y="1296485"/>
            <a:ext cx="7825749" cy="4881004"/>
            <a:chOff x="1254750" y="1110221"/>
            <a:chExt cx="7903753" cy="4881004"/>
          </a:xfrm>
        </p:grpSpPr>
        <p:pic>
          <p:nvPicPr>
            <p:cNvPr id="6" name="object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54750" y="1110221"/>
              <a:ext cx="7903753" cy="48810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74394" y="2232126"/>
              <a:ext cx="1173501" cy="11734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747850" y="3263671"/>
              <a:ext cx="5143" cy="62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293926" y="2583256"/>
              <a:ext cx="202323" cy="3779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762036" y="3055213"/>
              <a:ext cx="636244" cy="2133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526006" y="3023133"/>
              <a:ext cx="116865" cy="713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748447" y="2309126"/>
              <a:ext cx="90779" cy="572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933473" y="2332977"/>
              <a:ext cx="55372" cy="111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50073" y="2407488"/>
              <a:ext cx="164249" cy="25745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725282" y="2291600"/>
              <a:ext cx="298297" cy="1040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665516" y="3126295"/>
              <a:ext cx="134734" cy="2670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1411516" y="2961220"/>
              <a:ext cx="254000" cy="1650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372247" y="2860789"/>
              <a:ext cx="3060" cy="297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371295" y="2493962"/>
              <a:ext cx="190030" cy="3161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330058" y="2675191"/>
              <a:ext cx="9410" cy="1369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621104" y="2263127"/>
              <a:ext cx="432460" cy="2321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642871" y="3094494"/>
              <a:ext cx="119164" cy="1678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295603" y="2623947"/>
              <a:ext cx="259803" cy="3993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1554365" y="2470162"/>
              <a:ext cx="100126" cy="1444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1364602" y="2501671"/>
              <a:ext cx="29387" cy="1104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1714322" y="2395677"/>
              <a:ext cx="10960" cy="118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2023579" y="2267508"/>
              <a:ext cx="44399" cy="240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1603298" y="3068027"/>
              <a:ext cx="164160" cy="20129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1372488" y="2795396"/>
              <a:ext cx="177647" cy="23910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1519195" y="2342197"/>
              <a:ext cx="249178" cy="4677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1325702" y="2495677"/>
              <a:ext cx="145923" cy="28181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1789493" y="2264270"/>
              <a:ext cx="268681" cy="7801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1625269" y="3082531"/>
              <a:ext cx="139407" cy="1835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1295006" y="2366352"/>
              <a:ext cx="453440" cy="66094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1988845" y="2265883"/>
              <a:ext cx="73837" cy="670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1800732" y="2772625"/>
              <a:ext cx="97993" cy="10622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780706" y="2086813"/>
            <a:ext cx="2118594" cy="83058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R="60960" algn="l" rtl="0">
              <a:lnSpc>
                <a:spcPct val="100000"/>
              </a:lnSpc>
              <a:spcBef>
                <a:spcPts val="105"/>
              </a:spcBef>
            </a:pPr>
            <a:r>
              <a:rPr lang="uk" sz="1400" b="1" i="0" u="none" strike="noStrike" spc="-70" dirty="0">
                <a:solidFill>
                  <a:srgbClr val="9D9FA2"/>
                </a:solidFill>
                <a:latin typeface="Arial"/>
                <a:cs typeface="Arial"/>
              </a:rPr>
              <a:t>Карловарський край</a:t>
            </a:r>
            <a:endParaRPr sz="145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180"/>
              </a:spcBef>
            </a:pPr>
            <a:endParaRPr sz="1450" dirty="0">
              <a:latin typeface="Arial"/>
              <a:cs typeface="Arial"/>
            </a:endParaRPr>
          </a:p>
          <a:p>
            <a:pPr marR="5080" algn="l" rtl="0">
              <a:lnSpc>
                <a:spcPct val="100000"/>
              </a:lnSpc>
            </a:pPr>
            <a:r>
              <a:rPr lang="uk" sz="1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                Соколов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59409" y="7177982"/>
            <a:ext cx="3600450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0" i="0" u="none" strike="noStrike" dirty="0">
                <a:solidFill>
                  <a:srgbClr val="231F20"/>
                </a:solidFill>
                <a:latin typeface="Arial"/>
                <a:cs typeface="Arial"/>
              </a:rPr>
              <a:t>Джерело: ČSO / населення в краю Карлові Вари у 2022 році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897" y="412575"/>
            <a:ext cx="9861731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800" b="1" i="0" u="none" strike="noStrike" dirty="0"/>
              <a:t>Виділення Карловарському краю: </a:t>
            </a:r>
            <a:r>
              <a:rPr lang="uk" sz="2800" b="1" i="0" u="none" strike="noStrike" dirty="0" smtClean="0"/>
              <a:t>6,3 </a:t>
            </a:r>
            <a:r>
              <a:rPr lang="uk" sz="2800" b="1" i="0" u="none" strike="noStrike" dirty="0"/>
              <a:t>млрд. чес. крон</a:t>
            </a:r>
            <a:endParaRPr sz="2800" dirty="0"/>
          </a:p>
        </p:txBody>
      </p:sp>
      <p:sp>
        <p:nvSpPr>
          <p:cNvPr id="3" name="object 3"/>
          <p:cNvSpPr/>
          <p:nvPr/>
        </p:nvSpPr>
        <p:spPr>
          <a:xfrm>
            <a:off x="3804465" y="3859223"/>
            <a:ext cx="2456634" cy="2280305"/>
          </a:xfrm>
          <a:custGeom>
            <a:avLst/>
            <a:gdLst/>
            <a:ahLst/>
            <a:cxnLst/>
            <a:rect l="l" t="t" r="r" b="b"/>
            <a:pathLst>
              <a:path w="1547495" h="2231390">
                <a:moveTo>
                  <a:pt x="1547304" y="0"/>
                </a:moveTo>
                <a:lnTo>
                  <a:pt x="0" y="0"/>
                </a:lnTo>
                <a:lnTo>
                  <a:pt x="0" y="2231326"/>
                </a:lnTo>
                <a:lnTo>
                  <a:pt x="1547304" y="2231326"/>
                </a:lnTo>
                <a:lnTo>
                  <a:pt x="1547304" y="0"/>
                </a:lnTo>
                <a:close/>
              </a:path>
            </a:pathLst>
          </a:custGeom>
          <a:solidFill>
            <a:srgbClr val="D3E4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35172" y="6619809"/>
            <a:ext cx="6077356" cy="349250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20"/>
              </a:spcBef>
            </a:pPr>
            <a:r>
              <a:rPr lang="uk" sz="2100" b="1" i="0" u="none" strike="noStrike" spc="45" dirty="0">
                <a:solidFill>
                  <a:srgbClr val="231F20"/>
                </a:solidFill>
                <a:latin typeface="Arial"/>
                <a:cs typeface="Arial"/>
              </a:rPr>
              <a:t>Підтримка в рамках МЕМОРАНДУМУ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9866" y="6229415"/>
            <a:ext cx="273050" cy="370840"/>
          </a:xfrm>
          <a:custGeom>
            <a:avLst/>
            <a:gdLst/>
            <a:ahLst/>
            <a:cxnLst/>
            <a:rect l="l" t="t" r="r" b="b"/>
            <a:pathLst>
              <a:path w="273050" h="370840">
                <a:moveTo>
                  <a:pt x="139649" y="0"/>
                </a:moveTo>
                <a:lnTo>
                  <a:pt x="132854" y="0"/>
                </a:lnTo>
                <a:lnTo>
                  <a:pt x="129832" y="1130"/>
                </a:lnTo>
                <a:lnTo>
                  <a:pt x="1142" y="129819"/>
                </a:lnTo>
                <a:lnTo>
                  <a:pt x="0" y="132842"/>
                </a:lnTo>
                <a:lnTo>
                  <a:pt x="0" y="143827"/>
                </a:lnTo>
                <a:lnTo>
                  <a:pt x="6057" y="149123"/>
                </a:lnTo>
                <a:lnTo>
                  <a:pt x="16281" y="149123"/>
                </a:lnTo>
                <a:lnTo>
                  <a:pt x="19303" y="147993"/>
                </a:lnTo>
                <a:lnTo>
                  <a:pt x="21958" y="145338"/>
                </a:lnTo>
                <a:lnTo>
                  <a:pt x="123405" y="43141"/>
                </a:lnTo>
                <a:lnTo>
                  <a:pt x="123405" y="364871"/>
                </a:lnTo>
                <a:lnTo>
                  <a:pt x="129451" y="370547"/>
                </a:lnTo>
                <a:lnTo>
                  <a:pt x="143433" y="370547"/>
                </a:lnTo>
                <a:lnTo>
                  <a:pt x="149097" y="364871"/>
                </a:lnTo>
                <a:lnTo>
                  <a:pt x="149097" y="43141"/>
                </a:lnTo>
                <a:lnTo>
                  <a:pt x="253580" y="147993"/>
                </a:lnTo>
                <a:lnTo>
                  <a:pt x="256603" y="149123"/>
                </a:lnTo>
                <a:lnTo>
                  <a:pt x="267207" y="149123"/>
                </a:lnTo>
                <a:lnTo>
                  <a:pt x="272884" y="143065"/>
                </a:lnTo>
                <a:lnTo>
                  <a:pt x="272884" y="132842"/>
                </a:lnTo>
                <a:lnTo>
                  <a:pt x="271754" y="129819"/>
                </a:lnTo>
                <a:lnTo>
                  <a:pt x="143052" y="1511"/>
                </a:lnTo>
                <a:lnTo>
                  <a:pt x="1396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60900" y="1405179"/>
            <a:ext cx="2919006" cy="3302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Форми підтримки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4169" y="2484094"/>
            <a:ext cx="133540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>
                <a:solidFill>
                  <a:srgbClr val="231F20"/>
                </a:solidFill>
                <a:latin typeface="Arial"/>
                <a:cs typeface="Arial"/>
              </a:rPr>
              <a:t>Інші проєкти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93741" y="2484094"/>
            <a:ext cx="168465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Стратегічні проєкти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69428" y="3849438"/>
            <a:ext cx="3886200" cy="18240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Попереднє техніко-економічне обґрунтування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3193" y="5328747"/>
            <a:ext cx="946150" cy="3784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32 проєкти</a:t>
            </a:r>
            <a:endParaRPr sz="1300" dirty="0">
              <a:latin typeface="Arial"/>
              <a:cs typeface="Arial"/>
            </a:endParaRPr>
          </a:p>
          <a:p>
            <a:pPr algn="ctr" rtl="0">
              <a:lnSpc>
                <a:spcPct val="100000"/>
              </a:lnSpc>
              <a:spcBef>
                <a:spcPts val="15"/>
              </a:spcBef>
            </a:pPr>
            <a:r>
              <a:rPr lang="uk" sz="10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(поточні)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53004" y="4587286"/>
            <a:ext cx="2921000" cy="14978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Оцінки та рекомендації, </a:t>
            </a:r>
            <a:r>
              <a:rPr lang="uk" sz="10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/>
            </a:r>
            <a:br>
              <a:rPr lang="uk" sz="10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uk" sz="10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отримані </a:t>
            </a:r>
            <a:r>
              <a:rPr lang="uk" sz="1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з регіонів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29173" y="3083636"/>
            <a:ext cx="3309646" cy="4521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66700" marR="5080" indent="-254635" rtl="0">
              <a:lnSpc>
                <a:spcPct val="107600"/>
              </a:lnSpc>
              <a:spcBef>
                <a:spcPts val="100"/>
              </a:spcBef>
            </a:pP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Фінансові інструменти </a:t>
            </a:r>
            <a:endParaRPr lang="uk" sz="1300" b="1" i="0" u="none" strike="noStrike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266700" marR="5080" indent="-254635" rtl="0">
              <a:lnSpc>
                <a:spcPct val="107600"/>
              </a:lnSpc>
              <a:spcBef>
                <a:spcPts val="100"/>
              </a:spcBef>
            </a:pPr>
            <a:r>
              <a:rPr lang="uk" sz="1300" b="1" i="0" u="none" strike="noStrike" dirty="0" smtClean="0">
                <a:solidFill>
                  <a:srgbClr val="00AEEF"/>
                </a:solidFill>
                <a:latin typeface="Arial"/>
                <a:cs typeface="Arial"/>
              </a:rPr>
              <a:t>Інв</a:t>
            </a:r>
            <a:r>
              <a:rPr lang="uk" sz="1300" b="1" i="0" u="none" strike="noStrike" dirty="0">
                <a:solidFill>
                  <a:srgbClr val="00AEEF"/>
                </a:solidFill>
                <a:latin typeface="Arial"/>
                <a:cs typeface="Arial"/>
              </a:rPr>
              <a:t>. нац. розвитку,</a:t>
            </a:r>
            <a:r>
              <a:rPr lang="uk" sz="1300" b="1" i="0" u="none" strike="noStrike" spc="-20" dirty="0">
                <a:solidFill>
                  <a:srgbClr val="00AEEF"/>
                </a:solidFill>
                <a:latin typeface="Arial"/>
                <a:cs typeface="Arial"/>
              </a:rPr>
              <a:t> </a:t>
            </a:r>
            <a:endParaRPr lang="uk" sz="1300" b="1" spc="-20" dirty="0">
              <a:solidFill>
                <a:srgbClr val="00AEEF"/>
              </a:solidFill>
              <a:latin typeface="Arial"/>
              <a:cs typeface="Arial"/>
            </a:endParaRPr>
          </a:p>
          <a:p>
            <a:pPr marL="266700" marR="5080" indent="-254635" rtl="0">
              <a:lnSpc>
                <a:spcPct val="107600"/>
              </a:lnSpc>
              <a:spcBef>
                <a:spcPts val="100"/>
              </a:spcBef>
            </a:pPr>
            <a:r>
              <a:rPr lang="uk" sz="1300" b="1" i="0" u="none" strike="noStrike" spc="-20" dirty="0" smtClean="0">
                <a:solidFill>
                  <a:srgbClr val="00AEEF"/>
                </a:solidFill>
                <a:latin typeface="Arial"/>
                <a:cs typeface="Arial"/>
              </a:rPr>
              <a:t>Держекол</a:t>
            </a:r>
            <a:r>
              <a:rPr lang="uk" sz="1300" b="1" i="0" u="none" strike="noStrike" spc="-20" dirty="0">
                <a:solidFill>
                  <a:srgbClr val="00AEEF"/>
                </a:solidFill>
                <a:latin typeface="Arial"/>
                <a:cs typeface="Arial"/>
              </a:rPr>
              <a:t>. фонд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3745" y="3852100"/>
            <a:ext cx="169989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>
                <a:solidFill>
                  <a:srgbClr val="231F20"/>
                </a:solidFill>
                <a:latin typeface="Arial"/>
                <a:cs typeface="Arial"/>
              </a:rPr>
              <a:t>Комплексні проєкти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0228" y="3871780"/>
            <a:ext cx="2436497" cy="2267749"/>
          </a:xfrm>
          <a:prstGeom prst="rect">
            <a:avLst/>
          </a:prstGeom>
          <a:ln w="6350">
            <a:solidFill>
              <a:srgbClr val="0D1901"/>
            </a:solidFill>
          </a:ln>
        </p:spPr>
        <p:txBody>
          <a:bodyPr vert="horz" wrap="square" lIns="0" tIns="45085" rIns="0" bIns="0" rtlCol="0">
            <a:noAutofit/>
          </a:bodyPr>
          <a:lstStyle/>
          <a:p>
            <a:pPr marL="103505" rtl="0">
              <a:lnSpc>
                <a:spcPct val="100000"/>
              </a:lnSpc>
              <a:spcBef>
                <a:spcPts val="355"/>
              </a:spcBef>
            </a:pPr>
            <a:r>
              <a:rPr lang="uk" sz="13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   Тематичні </a:t>
            </a:r>
            <a:r>
              <a:rPr lang="uk" sz="13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конкурси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1300" dirty="0">
              <a:latin typeface="Arial"/>
              <a:cs typeface="Arial"/>
            </a:endParaRPr>
          </a:p>
          <a:p>
            <a:pPr marL="890269" rtl="0">
              <a:lnSpc>
                <a:spcPct val="100000"/>
              </a:lnSpc>
            </a:pPr>
            <a:r>
              <a:rPr lang="uk" sz="1200" b="1" i="0" u="none" strike="noStrike" spc="-20" dirty="0" smtClean="0">
                <a:solidFill>
                  <a:srgbClr val="00AEEF"/>
                </a:solidFill>
                <a:latin typeface="Arial"/>
                <a:cs typeface="Arial"/>
              </a:rPr>
              <a:t>        Держек. фонд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 marL="433705" marR="419734" indent="-6350" algn="just" rtl="0">
              <a:lnSpc>
                <a:spcPct val="107600"/>
              </a:lnSpc>
            </a:pPr>
            <a:endParaRPr lang="uk" sz="1300" dirty="0">
              <a:latin typeface="Arial"/>
              <a:cs typeface="Arial"/>
            </a:endParaRPr>
          </a:p>
          <a:p>
            <a:pPr marL="433705" marR="419734" indent="-6350" algn="l" rtl="0">
              <a:lnSpc>
                <a:spcPct val="107600"/>
              </a:lnSpc>
            </a:pPr>
            <a:r>
              <a:rPr lang="uk" sz="13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" sz="13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</a:t>
            </a:r>
            <a:r>
              <a:rPr lang="uk" sz="13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Класична </a:t>
            </a:r>
            <a:endParaRPr lang="uk" sz="1300" b="1" i="0" u="none" strike="noStrike" spc="-1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433705" marR="419734" indent="-6350" algn="l" rtl="0">
              <a:lnSpc>
                <a:spcPct val="107600"/>
              </a:lnSpc>
            </a:pPr>
            <a:r>
              <a:rPr lang="uk" sz="13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 підтримка   </a:t>
            </a:r>
            <a:br>
              <a:rPr lang="uk" sz="13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uk" sz="13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  проєктів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94421" y="5277062"/>
            <a:ext cx="1951989" cy="452120"/>
          </a:xfrm>
          <a:prstGeom prst="rect">
            <a:avLst/>
          </a:prstGeom>
        </p:spPr>
        <p:txBody>
          <a:bodyPr vert="horz" wrap="square" lIns="0" tIns="27305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215"/>
              </a:spcBef>
            </a:pPr>
            <a:r>
              <a:rPr lang="uk" sz="1300" b="1" i="0" u="none" strike="noStrike">
                <a:solidFill>
                  <a:srgbClr val="231F20"/>
                </a:solidFill>
                <a:latin typeface="Arial"/>
                <a:cs typeface="Arial"/>
              </a:rPr>
              <a:t>Невеликі проєкти</a:t>
            </a:r>
            <a:endParaRPr sz="1300">
              <a:latin typeface="Arial"/>
              <a:cs typeface="Arial"/>
            </a:endParaRPr>
          </a:p>
          <a:p>
            <a:pPr algn="ctr" rtl="0">
              <a:lnSpc>
                <a:spcPct val="100000"/>
              </a:lnSpc>
              <a:spcBef>
                <a:spcPts val="120"/>
              </a:spcBef>
            </a:pPr>
            <a:r>
              <a:rPr lang="uk" sz="1300" b="1" i="0" u="none" strike="noStrike">
                <a:solidFill>
                  <a:srgbClr val="231F20"/>
                </a:solidFill>
                <a:latin typeface="Arial"/>
                <a:cs typeface="Arial"/>
              </a:rPr>
              <a:t>в окремих областях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75304" y="4574003"/>
            <a:ext cx="613993" cy="23062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20" dirty="0">
                <a:solidFill>
                  <a:srgbClr val="00AEEF"/>
                </a:solidFill>
                <a:latin typeface="Arial"/>
                <a:cs typeface="Arial"/>
              </a:rPr>
              <a:t>Край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78442" y="4110024"/>
            <a:ext cx="99695" cy="414020"/>
            <a:chOff x="2578442" y="4110024"/>
            <a:chExt cx="99695" cy="414020"/>
          </a:xfrm>
        </p:grpSpPr>
        <p:sp>
          <p:nvSpPr>
            <p:cNvPr id="18" name="object 18"/>
            <p:cNvSpPr/>
            <p:nvPr/>
          </p:nvSpPr>
          <p:spPr>
            <a:xfrm flipH="1">
              <a:off x="2627998" y="4110024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8442" y="4387849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4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822876" y="4129667"/>
            <a:ext cx="147031" cy="1170343"/>
            <a:chOff x="4760899" y="4110024"/>
            <a:chExt cx="110756" cy="1170343"/>
          </a:xfrm>
        </p:grpSpPr>
        <p:sp>
          <p:nvSpPr>
            <p:cNvPr id="21" name="object 21"/>
            <p:cNvSpPr/>
            <p:nvPr/>
          </p:nvSpPr>
          <p:spPr>
            <a:xfrm flipH="1">
              <a:off x="4810455" y="4110024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60899" y="4387849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 flipH="1">
              <a:off x="4810455" y="4866017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60899" y="5143842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760899" y="4628215"/>
              <a:ext cx="110756" cy="15046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7822399" y="4101493"/>
            <a:ext cx="99695" cy="414020"/>
            <a:chOff x="7010895" y="4110024"/>
            <a:chExt cx="99695" cy="414020"/>
          </a:xfrm>
        </p:grpSpPr>
        <p:sp>
          <p:nvSpPr>
            <p:cNvPr id="27" name="object 27"/>
            <p:cNvSpPr/>
            <p:nvPr/>
          </p:nvSpPr>
          <p:spPr>
            <a:xfrm flipH="1">
              <a:off x="7060450" y="4110024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10895" y="4387849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806573" y="2735440"/>
            <a:ext cx="99695" cy="1044575"/>
            <a:chOff x="7010895" y="2745016"/>
            <a:chExt cx="99695" cy="1044575"/>
          </a:xfrm>
        </p:grpSpPr>
        <p:sp>
          <p:nvSpPr>
            <p:cNvPr id="30" name="object 30"/>
            <p:cNvSpPr/>
            <p:nvPr/>
          </p:nvSpPr>
          <p:spPr>
            <a:xfrm flipH="1">
              <a:off x="7060450" y="2745016"/>
              <a:ext cx="0" cy="956310"/>
            </a:xfrm>
            <a:custGeom>
              <a:avLst/>
              <a:gdLst/>
              <a:ahLst/>
              <a:cxnLst/>
              <a:rect l="l" t="t" r="r" b="b"/>
              <a:pathLst>
                <a:path h="956310">
                  <a:moveTo>
                    <a:pt x="0" y="0"/>
                  </a:moveTo>
                  <a:lnTo>
                    <a:pt x="0" y="956068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10895" y="3652837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578442" y="4866017"/>
            <a:ext cx="99695" cy="414020"/>
            <a:chOff x="2578442" y="4866017"/>
            <a:chExt cx="99695" cy="414020"/>
          </a:xfrm>
        </p:grpSpPr>
        <p:sp>
          <p:nvSpPr>
            <p:cNvPr id="33" name="object 33"/>
            <p:cNvSpPr/>
            <p:nvPr/>
          </p:nvSpPr>
          <p:spPr>
            <a:xfrm flipH="1">
              <a:off x="2627998" y="4866017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78442" y="5143842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4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7822106" y="4894843"/>
            <a:ext cx="99695" cy="414020"/>
            <a:chOff x="7010895" y="4866017"/>
            <a:chExt cx="99695" cy="414020"/>
          </a:xfrm>
        </p:grpSpPr>
        <p:sp>
          <p:nvSpPr>
            <p:cNvPr id="36" name="object 36"/>
            <p:cNvSpPr/>
            <p:nvPr/>
          </p:nvSpPr>
          <p:spPr>
            <a:xfrm flipH="1">
              <a:off x="7060450" y="4866017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10895" y="5143842"/>
              <a:ext cx="99695" cy="136525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82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3"/>
          <a:stretch>
            <a:fillRect/>
          </a:stretch>
        </p:blipFill>
        <p:spPr>
          <a:xfrm>
            <a:off x="2555989" y="4632007"/>
            <a:ext cx="146659" cy="146672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3606241" y="1742414"/>
            <a:ext cx="4329828" cy="718185"/>
            <a:chOff x="3606241" y="1742414"/>
            <a:chExt cx="3505835" cy="718185"/>
          </a:xfrm>
        </p:grpSpPr>
        <p:pic>
          <p:nvPicPr>
            <p:cNvPr id="40" name="object 4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227192" y="1742414"/>
              <a:ext cx="146659" cy="1466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 flipH="1">
              <a:off x="5298706" y="1828825"/>
              <a:ext cx="0" cy="217804"/>
            </a:xfrm>
            <a:custGeom>
              <a:avLst/>
              <a:gdLst/>
              <a:ahLst/>
              <a:cxnLst/>
              <a:rect l="l" t="t" r="r" b="b"/>
              <a:pathLst>
                <a:path h="217804">
                  <a:moveTo>
                    <a:pt x="0" y="0"/>
                  </a:moveTo>
                  <a:lnTo>
                    <a:pt x="0" y="217195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55809" y="2046020"/>
              <a:ext cx="3406775" cy="326390"/>
            </a:xfrm>
            <a:custGeom>
              <a:avLst/>
              <a:gdLst/>
              <a:ahLst/>
              <a:cxnLst/>
              <a:rect l="l" t="t" r="r" b="b"/>
              <a:pathLst>
                <a:path w="3406775" h="326389">
                  <a:moveTo>
                    <a:pt x="0" y="320052"/>
                  </a:moveTo>
                  <a:lnTo>
                    <a:pt x="0" y="0"/>
                  </a:lnTo>
                  <a:lnTo>
                    <a:pt x="3406203" y="0"/>
                  </a:lnTo>
                  <a:lnTo>
                    <a:pt x="3406203" y="326059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06241" y="2317851"/>
              <a:ext cx="3505835" cy="142240"/>
            </a:xfrm>
            <a:custGeom>
              <a:avLst/>
              <a:gdLst/>
              <a:ahLst/>
              <a:cxnLst/>
              <a:rect l="l" t="t" r="r" b="b"/>
              <a:pathLst>
                <a:path w="3505834" h="142239">
                  <a:moveTo>
                    <a:pt x="99110" y="0"/>
                  </a:moveTo>
                  <a:lnTo>
                    <a:pt x="0" y="0"/>
                  </a:lnTo>
                  <a:lnTo>
                    <a:pt x="49555" y="136156"/>
                  </a:lnTo>
                  <a:lnTo>
                    <a:pt x="99110" y="0"/>
                  </a:lnTo>
                  <a:close/>
                </a:path>
                <a:path w="3505834" h="142239">
                  <a:moveTo>
                    <a:pt x="3505314" y="6007"/>
                  </a:moveTo>
                  <a:lnTo>
                    <a:pt x="3406203" y="6007"/>
                  </a:lnTo>
                  <a:lnTo>
                    <a:pt x="3455759" y="142163"/>
                  </a:lnTo>
                  <a:lnTo>
                    <a:pt x="3505314" y="600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5"/>
          <a:stretch>
            <a:fillRect/>
          </a:stretch>
        </p:blipFill>
        <p:spPr>
          <a:xfrm>
            <a:off x="7806951" y="4632007"/>
            <a:ext cx="146659" cy="146672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560447" y="2745016"/>
            <a:ext cx="2684145" cy="1035050"/>
            <a:chOff x="2560447" y="2745016"/>
            <a:chExt cx="2684145" cy="1035050"/>
          </a:xfrm>
        </p:grpSpPr>
        <p:sp>
          <p:nvSpPr>
            <p:cNvPr id="46" name="object 46"/>
            <p:cNvSpPr/>
            <p:nvPr/>
          </p:nvSpPr>
          <p:spPr>
            <a:xfrm>
              <a:off x="2610002" y="3168002"/>
              <a:ext cx="2202180" cy="524510"/>
            </a:xfrm>
            <a:custGeom>
              <a:avLst/>
              <a:gdLst/>
              <a:ahLst/>
              <a:cxnLst/>
              <a:rect l="l" t="t" r="r" b="b"/>
              <a:pathLst>
                <a:path w="2202179" h="524510">
                  <a:moveTo>
                    <a:pt x="0" y="524078"/>
                  </a:moveTo>
                  <a:lnTo>
                    <a:pt x="0" y="0"/>
                  </a:lnTo>
                  <a:lnTo>
                    <a:pt x="2202002" y="0"/>
                  </a:lnTo>
                  <a:lnTo>
                    <a:pt x="2202002" y="44306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60447" y="3562845"/>
              <a:ext cx="2301240" cy="217170"/>
            </a:xfrm>
            <a:custGeom>
              <a:avLst/>
              <a:gdLst/>
              <a:ahLst/>
              <a:cxnLst/>
              <a:rect l="l" t="t" r="r" b="b"/>
              <a:pathLst>
                <a:path w="2301240" h="217170">
                  <a:moveTo>
                    <a:pt x="99110" y="80987"/>
                  </a:moveTo>
                  <a:lnTo>
                    <a:pt x="0" y="80987"/>
                  </a:lnTo>
                  <a:lnTo>
                    <a:pt x="49555" y="217170"/>
                  </a:lnTo>
                  <a:lnTo>
                    <a:pt x="99110" y="80987"/>
                  </a:lnTo>
                  <a:close/>
                </a:path>
                <a:path w="2301240" h="217170">
                  <a:moveTo>
                    <a:pt x="2301113" y="0"/>
                  </a:moveTo>
                  <a:lnTo>
                    <a:pt x="2202002" y="0"/>
                  </a:lnTo>
                  <a:lnTo>
                    <a:pt x="2251557" y="136156"/>
                  </a:lnTo>
                  <a:lnTo>
                    <a:pt x="23011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12004" y="3330028"/>
              <a:ext cx="344170" cy="0"/>
            </a:xfrm>
            <a:custGeom>
              <a:avLst/>
              <a:gdLst/>
              <a:ahLst/>
              <a:cxnLst/>
              <a:rect l="l" t="t" r="r" b="b"/>
              <a:pathLst>
                <a:path w="344170">
                  <a:moveTo>
                    <a:pt x="0" y="0"/>
                  </a:moveTo>
                  <a:lnTo>
                    <a:pt x="344055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07825" y="3280473"/>
              <a:ext cx="136525" cy="99695"/>
            </a:xfrm>
            <a:custGeom>
              <a:avLst/>
              <a:gdLst/>
              <a:ahLst/>
              <a:cxnLst/>
              <a:rect l="l" t="t" r="r" b="b"/>
              <a:pathLst>
                <a:path w="136525" h="99695">
                  <a:moveTo>
                    <a:pt x="0" y="0"/>
                  </a:moveTo>
                  <a:lnTo>
                    <a:pt x="0" y="99085"/>
                  </a:lnTo>
                  <a:lnTo>
                    <a:pt x="136169" y="49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 flipH="1">
              <a:off x="3654005" y="2745016"/>
              <a:ext cx="0" cy="423545"/>
            </a:xfrm>
            <a:custGeom>
              <a:avLst/>
              <a:gdLst/>
              <a:ahLst/>
              <a:cxnLst/>
              <a:rect l="l" t="t" r="r" b="b"/>
              <a:pathLst>
                <a:path h="423544">
                  <a:moveTo>
                    <a:pt x="0" y="0"/>
                  </a:moveTo>
                  <a:lnTo>
                    <a:pt x="0" y="422998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737997" y="2912452"/>
            <a:ext cx="189001" cy="1890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80997" y="4221022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69" h="306070">
                <a:moveTo>
                  <a:pt x="152996" y="0"/>
                </a:moveTo>
                <a:lnTo>
                  <a:pt x="104634" y="7799"/>
                </a:lnTo>
                <a:lnTo>
                  <a:pt x="62635" y="29517"/>
                </a:lnTo>
                <a:lnTo>
                  <a:pt x="29517" y="62635"/>
                </a:lnTo>
                <a:lnTo>
                  <a:pt x="7799" y="104634"/>
                </a:lnTo>
                <a:lnTo>
                  <a:pt x="0" y="152996"/>
                </a:lnTo>
                <a:lnTo>
                  <a:pt x="7799" y="201353"/>
                </a:lnTo>
                <a:lnTo>
                  <a:pt x="29517" y="243352"/>
                </a:lnTo>
                <a:lnTo>
                  <a:pt x="62635" y="276472"/>
                </a:lnTo>
                <a:lnTo>
                  <a:pt x="104634" y="298193"/>
                </a:lnTo>
                <a:lnTo>
                  <a:pt x="152996" y="305993"/>
                </a:lnTo>
                <a:lnTo>
                  <a:pt x="201358" y="298193"/>
                </a:lnTo>
                <a:lnTo>
                  <a:pt x="243358" y="276472"/>
                </a:lnTo>
                <a:lnTo>
                  <a:pt x="276476" y="243352"/>
                </a:lnTo>
                <a:lnTo>
                  <a:pt x="298194" y="201353"/>
                </a:lnTo>
                <a:lnTo>
                  <a:pt x="305993" y="152996"/>
                </a:lnTo>
                <a:lnTo>
                  <a:pt x="298194" y="104634"/>
                </a:lnTo>
                <a:lnTo>
                  <a:pt x="276476" y="62635"/>
                </a:lnTo>
                <a:lnTo>
                  <a:pt x="243358" y="29517"/>
                </a:lnTo>
                <a:lnTo>
                  <a:pt x="201358" y="7799"/>
                </a:lnTo>
                <a:lnTo>
                  <a:pt x="15299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924001" y="3339020"/>
            <a:ext cx="132003" cy="13200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737004" y="129600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09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0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1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0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82BF7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/>
          <a:stretch>
            <a:fillRect/>
          </a:stretch>
        </p:blipFill>
        <p:spPr>
          <a:xfrm>
            <a:off x="3734993" y="1236014"/>
            <a:ext cx="216001" cy="2160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/>
          <a:stretch>
            <a:fillRect/>
          </a:stretch>
        </p:blipFill>
        <p:spPr>
          <a:xfrm>
            <a:off x="2780995" y="1328458"/>
            <a:ext cx="135000" cy="135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/>
          <a:stretch>
            <a:fillRect/>
          </a:stretch>
        </p:blipFill>
        <p:spPr>
          <a:xfrm>
            <a:off x="1440002" y="1656016"/>
            <a:ext cx="251993" cy="25200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/>
          <a:stretch>
            <a:fillRect/>
          </a:stretch>
        </p:blipFill>
        <p:spPr>
          <a:xfrm>
            <a:off x="2753995" y="351028"/>
            <a:ext cx="115290" cy="11527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/>
          <a:stretch>
            <a:fillRect/>
          </a:stretch>
        </p:blipFill>
        <p:spPr>
          <a:xfrm>
            <a:off x="3087001" y="3669017"/>
            <a:ext cx="183006" cy="18299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/>
          <a:stretch>
            <a:fillRect/>
          </a:stretch>
        </p:blipFill>
        <p:spPr>
          <a:xfrm>
            <a:off x="4176001" y="2381453"/>
            <a:ext cx="197993" cy="1980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4013999" y="1724469"/>
            <a:ext cx="153009" cy="1529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/>
          <a:stretch>
            <a:fillRect/>
          </a:stretch>
        </p:blipFill>
        <p:spPr>
          <a:xfrm>
            <a:off x="737997" y="1895462"/>
            <a:ext cx="180009" cy="17999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/>
          <a:stretch>
            <a:fillRect/>
          </a:stretch>
        </p:blipFill>
        <p:spPr>
          <a:xfrm>
            <a:off x="575995" y="585012"/>
            <a:ext cx="135000" cy="13500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2303995" y="3546017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3"/>
          <a:stretch>
            <a:fillRect/>
          </a:stretch>
        </p:blipFill>
        <p:spPr>
          <a:xfrm>
            <a:off x="4068000" y="4212018"/>
            <a:ext cx="137998" cy="13799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/>
          <a:stretch>
            <a:fillRect/>
          </a:stretch>
        </p:blipFill>
        <p:spPr>
          <a:xfrm>
            <a:off x="3311994" y="4068025"/>
            <a:ext cx="191998" cy="19199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/>
          <a:stretch>
            <a:fillRect/>
          </a:stretch>
        </p:blipFill>
        <p:spPr>
          <a:xfrm>
            <a:off x="4077004" y="3096018"/>
            <a:ext cx="191998" cy="19199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/>
          <a:stretch>
            <a:fillRect/>
          </a:stretch>
        </p:blipFill>
        <p:spPr>
          <a:xfrm>
            <a:off x="2568003" y="3960012"/>
            <a:ext cx="227990" cy="22800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/>
          <a:stretch>
            <a:fillRect/>
          </a:stretch>
        </p:blipFill>
        <p:spPr>
          <a:xfrm>
            <a:off x="917994" y="4257014"/>
            <a:ext cx="216001" cy="21600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/>
          <a:stretch>
            <a:fillRect/>
          </a:stretch>
        </p:blipFill>
        <p:spPr>
          <a:xfrm>
            <a:off x="2546997" y="4896015"/>
            <a:ext cx="251993" cy="25200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/>
          <a:stretch>
            <a:fillRect/>
          </a:stretch>
        </p:blipFill>
        <p:spPr>
          <a:xfrm>
            <a:off x="5319001" y="1107008"/>
            <a:ext cx="143992" cy="14400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01001" y="853224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80">
                <a:moveTo>
                  <a:pt x="167398" y="0"/>
                </a:moveTo>
                <a:lnTo>
                  <a:pt x="122896" y="5979"/>
                </a:lnTo>
                <a:lnTo>
                  <a:pt x="82907" y="22853"/>
                </a:lnTo>
                <a:lnTo>
                  <a:pt x="49028" y="49028"/>
                </a:lnTo>
                <a:lnTo>
                  <a:pt x="22853" y="82907"/>
                </a:lnTo>
                <a:lnTo>
                  <a:pt x="5979" y="122896"/>
                </a:lnTo>
                <a:lnTo>
                  <a:pt x="0" y="167398"/>
                </a:lnTo>
                <a:lnTo>
                  <a:pt x="5979" y="211901"/>
                </a:lnTo>
                <a:lnTo>
                  <a:pt x="22853" y="251889"/>
                </a:lnTo>
                <a:lnTo>
                  <a:pt x="49028" y="285769"/>
                </a:lnTo>
                <a:lnTo>
                  <a:pt x="82907" y="311943"/>
                </a:lnTo>
                <a:lnTo>
                  <a:pt x="122896" y="328818"/>
                </a:lnTo>
                <a:lnTo>
                  <a:pt x="167398" y="334797"/>
                </a:lnTo>
                <a:lnTo>
                  <a:pt x="211901" y="328818"/>
                </a:lnTo>
                <a:lnTo>
                  <a:pt x="251889" y="311943"/>
                </a:lnTo>
                <a:lnTo>
                  <a:pt x="285769" y="285769"/>
                </a:lnTo>
                <a:lnTo>
                  <a:pt x="311943" y="251889"/>
                </a:lnTo>
                <a:lnTo>
                  <a:pt x="328818" y="211901"/>
                </a:lnTo>
                <a:lnTo>
                  <a:pt x="334797" y="167398"/>
                </a:lnTo>
                <a:lnTo>
                  <a:pt x="328818" y="122896"/>
                </a:lnTo>
                <a:lnTo>
                  <a:pt x="311943" y="82907"/>
                </a:lnTo>
                <a:lnTo>
                  <a:pt x="285769" y="49028"/>
                </a:lnTo>
                <a:lnTo>
                  <a:pt x="251889" y="22853"/>
                </a:lnTo>
                <a:lnTo>
                  <a:pt x="211901" y="5979"/>
                </a:lnTo>
                <a:lnTo>
                  <a:pt x="167398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20"/>
          <a:stretch>
            <a:fillRect/>
          </a:stretch>
        </p:blipFill>
        <p:spPr>
          <a:xfrm>
            <a:off x="4815001" y="1823453"/>
            <a:ext cx="243001" cy="24300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/>
          <a:stretch>
            <a:fillRect/>
          </a:stretch>
        </p:blipFill>
        <p:spPr>
          <a:xfrm>
            <a:off x="4707001" y="3546005"/>
            <a:ext cx="170992" cy="17100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/>
          <a:stretch>
            <a:fillRect/>
          </a:stretch>
        </p:blipFill>
        <p:spPr>
          <a:xfrm>
            <a:off x="1278000" y="3618026"/>
            <a:ext cx="194995" cy="19499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/>
          <a:stretch>
            <a:fillRect/>
          </a:stretch>
        </p:blipFill>
        <p:spPr>
          <a:xfrm>
            <a:off x="1268996" y="2318461"/>
            <a:ext cx="135000" cy="1350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3"/>
          <a:stretch>
            <a:fillRect/>
          </a:stretch>
        </p:blipFill>
        <p:spPr>
          <a:xfrm>
            <a:off x="3599992" y="599465"/>
            <a:ext cx="146024" cy="14601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/>
          <a:stretch>
            <a:fillRect/>
          </a:stretch>
        </p:blipFill>
        <p:spPr>
          <a:xfrm>
            <a:off x="4868989" y="2579458"/>
            <a:ext cx="153009" cy="15299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4"/>
          <a:stretch>
            <a:fillRect/>
          </a:stretch>
        </p:blipFill>
        <p:spPr>
          <a:xfrm>
            <a:off x="3726002" y="4734013"/>
            <a:ext cx="135000" cy="1350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5"/>
          <a:stretch>
            <a:fillRect/>
          </a:stretch>
        </p:blipFill>
        <p:spPr>
          <a:xfrm>
            <a:off x="2114994" y="527456"/>
            <a:ext cx="135000" cy="1350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6"/>
          <a:stretch>
            <a:fillRect/>
          </a:stretch>
        </p:blipFill>
        <p:spPr>
          <a:xfrm>
            <a:off x="1979993" y="3708019"/>
            <a:ext cx="162001" cy="16200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7"/>
          <a:stretch>
            <a:fillRect/>
          </a:stretch>
        </p:blipFill>
        <p:spPr>
          <a:xfrm>
            <a:off x="3015005" y="692454"/>
            <a:ext cx="230987" cy="231000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577644" y="1163675"/>
            <a:ext cx="6264910" cy="3216910"/>
            <a:chOff x="1577644" y="1163675"/>
            <a:chExt cx="6264910" cy="3216910"/>
          </a:xfrm>
        </p:grpSpPr>
        <p:sp>
          <p:nvSpPr>
            <p:cNvPr id="35" name="object 35"/>
            <p:cNvSpPr/>
            <p:nvPr/>
          </p:nvSpPr>
          <p:spPr>
            <a:xfrm>
              <a:off x="4940998" y="1944027"/>
              <a:ext cx="2889250" cy="1092200"/>
            </a:xfrm>
            <a:custGeom>
              <a:avLst/>
              <a:gdLst/>
              <a:ahLst/>
              <a:cxnLst/>
              <a:rect l="l" t="t" r="r" b="b"/>
              <a:pathLst>
                <a:path w="2889250" h="1092200">
                  <a:moveTo>
                    <a:pt x="2888996" y="109199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95493" y="1170025"/>
              <a:ext cx="2434590" cy="1866900"/>
            </a:xfrm>
            <a:custGeom>
              <a:avLst/>
              <a:gdLst/>
              <a:ahLst/>
              <a:cxnLst/>
              <a:rect l="l" t="t" r="r" b="b"/>
              <a:pathLst>
                <a:path w="2434590" h="1866900">
                  <a:moveTo>
                    <a:pt x="0" y="0"/>
                  </a:moveTo>
                  <a:lnTo>
                    <a:pt x="2434501" y="1866861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3994" y="1776031"/>
              <a:ext cx="6252210" cy="1266190"/>
            </a:xfrm>
            <a:custGeom>
              <a:avLst/>
              <a:gdLst/>
              <a:ahLst/>
              <a:cxnLst/>
              <a:rect l="l" t="t" r="r" b="b"/>
              <a:pathLst>
                <a:path w="6252209" h="1266189">
                  <a:moveTo>
                    <a:pt x="0" y="0"/>
                  </a:moveTo>
                  <a:lnTo>
                    <a:pt x="6251994" y="1265999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91992" y="3042030"/>
              <a:ext cx="4638040" cy="732155"/>
            </a:xfrm>
            <a:custGeom>
              <a:avLst/>
              <a:gdLst/>
              <a:ahLst/>
              <a:cxnLst/>
              <a:rect l="l" t="t" r="r" b="b"/>
              <a:pathLst>
                <a:path w="4638040" h="732154">
                  <a:moveTo>
                    <a:pt x="0" y="732002"/>
                  </a:moveTo>
                  <a:lnTo>
                    <a:pt x="4638001" y="0"/>
                  </a:lnTo>
                </a:path>
              </a:pathLst>
            </a:custGeom>
            <a:ln w="12699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90390" y="3042030"/>
              <a:ext cx="3642360" cy="150495"/>
            </a:xfrm>
            <a:custGeom>
              <a:avLst/>
              <a:gdLst/>
              <a:ahLst/>
              <a:cxnLst/>
              <a:rect l="l" t="t" r="r" b="b"/>
              <a:pathLst>
                <a:path w="3642359" h="150494">
                  <a:moveTo>
                    <a:pt x="0" y="149999"/>
                  </a:moveTo>
                  <a:lnTo>
                    <a:pt x="3642169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57984" y="3044609"/>
              <a:ext cx="5772150" cy="1329690"/>
            </a:xfrm>
            <a:custGeom>
              <a:avLst/>
              <a:gdLst/>
              <a:ahLst/>
              <a:cxnLst/>
              <a:rect l="l" t="t" r="r" b="b"/>
              <a:pathLst>
                <a:path w="5772150" h="1329689">
                  <a:moveTo>
                    <a:pt x="0" y="1329423"/>
                  </a:moveTo>
                  <a:lnTo>
                    <a:pt x="5771997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038425" y="1371273"/>
            <a:ext cx="1456690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spc="-25" dirty="0">
                <a:solidFill>
                  <a:srgbClr val="231F20"/>
                </a:solidFill>
                <a:latin typeface="Arial"/>
                <a:cs typeface="Arial"/>
              </a:rPr>
              <a:t>32</a:t>
            </a:r>
            <a:endParaRPr sz="101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53680" y="2107114"/>
            <a:ext cx="741045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spc="-50" dirty="0">
                <a:solidFill>
                  <a:srgbClr val="ED1C24"/>
                </a:solidFill>
                <a:latin typeface="Arial"/>
                <a:cs typeface="Arial"/>
              </a:rPr>
              <a:t>6</a:t>
            </a:r>
            <a:endParaRPr sz="101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6696" y="2666674"/>
            <a:ext cx="3818598" cy="711200"/>
          </a:xfrm>
          <a:prstGeom prst="rect">
            <a:avLst/>
          </a:prstGeom>
        </p:spPr>
        <p:txBody>
          <a:bodyPr vert="horz" wrap="square" lIns="0" tIns="31750" rIns="0" bIns="0" rtlCol="0">
            <a:noAutofit/>
          </a:bodyPr>
          <a:lstStyle/>
          <a:p>
            <a:pPr marL="620395" marR="5080" indent="-608330" rtl="0">
              <a:lnSpc>
                <a:spcPts val="2660"/>
              </a:lnSpc>
              <a:spcBef>
                <a:spcPts val="250"/>
              </a:spcBef>
            </a:pPr>
            <a:r>
              <a:rPr lang="uk" sz="2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Вугільні регіони в Європі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84521" y="3432878"/>
            <a:ext cx="3279884" cy="37338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22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Технічна допомога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31321" y="734764"/>
            <a:ext cx="2653894" cy="344113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22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ЧР: </a:t>
            </a:r>
            <a:r>
              <a:rPr lang="uk" sz="2200" b="1" i="0" u="none" strike="noStrike" dirty="0" smtClean="0">
                <a:solidFill>
                  <a:srgbClr val="231F20"/>
                </a:solidFill>
                <a:latin typeface="Arial"/>
                <a:cs typeface="Arial"/>
              </a:rPr>
              <a:t>Соколов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5687" y="347444"/>
            <a:ext cx="832313" cy="194171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Ірландія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26896" y="324090"/>
            <a:ext cx="76263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Естонія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31368" y="986472"/>
            <a:ext cx="1049412" cy="27512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Німеччина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35032" y="4624076"/>
            <a:ext cx="695466" cy="29215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Італія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79350" y="1010182"/>
            <a:ext cx="794643" cy="18541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Польща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385111" y="4476074"/>
            <a:ext cx="93408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Хорватія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06661" y="3966080"/>
            <a:ext cx="786765" cy="2235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3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Словенія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709500" y="4209446"/>
            <a:ext cx="4666400" cy="533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11100"/>
              </a:lnSpc>
              <a:spcBef>
                <a:spcPts val="100"/>
              </a:spcBef>
            </a:pPr>
            <a:r>
              <a:rPr lang="uk" sz="15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Передача досвіду аналогічних проєктів переходу по всій Європі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09500" y="4895227"/>
            <a:ext cx="4666400" cy="1574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5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Семінари з прикладами передової практики в ЄС</a:t>
            </a:r>
            <a:endParaRPr sz="1500" dirty="0">
              <a:latin typeface="Arial"/>
              <a:cs typeface="Arial"/>
            </a:endParaRPr>
          </a:p>
          <a:p>
            <a:pPr marL="12700" marR="1800860" rtl="0">
              <a:lnSpc>
                <a:spcPct val="111100"/>
              </a:lnSpc>
              <a:spcBef>
                <a:spcPts val="1200"/>
              </a:spcBef>
            </a:pPr>
            <a:r>
              <a:rPr lang="uk" sz="15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Міжнародна конференція з обміну досвідом</a:t>
            </a:r>
            <a:endParaRPr sz="1500" dirty="0">
              <a:latin typeface="Arial"/>
              <a:cs typeface="Arial"/>
            </a:endParaRPr>
          </a:p>
          <a:p>
            <a:pPr marL="12700" marR="5080" rtl="0">
              <a:lnSpc>
                <a:spcPct val="111100"/>
              </a:lnSpc>
              <a:spcBef>
                <a:spcPts val="1200"/>
              </a:spcBef>
            </a:pPr>
            <a:r>
              <a:rPr lang="uk" sz="15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Соколов: </a:t>
            </a:r>
            <a:r>
              <a:rPr lang="uk" sz="15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Портфель кращих практик в області структурних змін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705995" y="4823599"/>
            <a:ext cx="4528820" cy="0"/>
          </a:xfrm>
          <a:custGeom>
            <a:avLst/>
            <a:gdLst/>
            <a:ahLst/>
            <a:cxnLst/>
            <a:rect l="l" t="t" r="r" b="b"/>
            <a:pathLst>
              <a:path w="4528820">
                <a:moveTo>
                  <a:pt x="0" y="0"/>
                </a:moveTo>
                <a:lnTo>
                  <a:pt x="452879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05995" y="5245315"/>
            <a:ext cx="4528820" cy="0"/>
          </a:xfrm>
          <a:custGeom>
            <a:avLst/>
            <a:gdLst/>
            <a:ahLst/>
            <a:cxnLst/>
            <a:rect l="l" t="t" r="r" b="b"/>
            <a:pathLst>
              <a:path w="4528820">
                <a:moveTo>
                  <a:pt x="0" y="0"/>
                </a:moveTo>
                <a:lnTo>
                  <a:pt x="452879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05995" y="5891606"/>
            <a:ext cx="4528820" cy="0"/>
          </a:xfrm>
          <a:custGeom>
            <a:avLst/>
            <a:gdLst/>
            <a:ahLst/>
            <a:cxnLst/>
            <a:rect l="l" t="t" r="r" b="b"/>
            <a:pathLst>
              <a:path w="4528820">
                <a:moveTo>
                  <a:pt x="0" y="0"/>
                </a:moveTo>
                <a:lnTo>
                  <a:pt x="452879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05995" y="6592747"/>
            <a:ext cx="4528820" cy="0"/>
          </a:xfrm>
          <a:custGeom>
            <a:avLst/>
            <a:gdLst/>
            <a:ahLst/>
            <a:cxnLst/>
            <a:rect l="l" t="t" r="r" b="b"/>
            <a:pathLst>
              <a:path w="4528820">
                <a:moveTo>
                  <a:pt x="0" y="0"/>
                </a:moveTo>
                <a:lnTo>
                  <a:pt x="452879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775" y="657225"/>
            <a:ext cx="9512660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315970" rtl="0">
              <a:lnSpc>
                <a:spcPct val="100000"/>
              </a:lnSpc>
              <a:spcBef>
                <a:spcPts val="100"/>
              </a:spcBef>
            </a:pPr>
            <a:r>
              <a:rPr lang="uk" sz="4200" b="1" i="0" u="none" strike="noStrike" spc="-45" dirty="0">
                <a:latin typeface="Arial"/>
              </a:rPr>
              <a:t>Семінари</a:t>
            </a:r>
            <a:endParaRPr sz="4200" dirty="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630819"/>
            <a:ext cx="4944846" cy="27000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402810"/>
            <a:ext cx="4944846" cy="27000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/>
          <a:stretch>
            <a:fillRect/>
          </a:stretch>
        </p:blipFill>
        <p:spPr>
          <a:xfrm>
            <a:off x="5454002" y="1630819"/>
            <a:ext cx="4944833" cy="27000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/>
          <a:stretch>
            <a:fillRect/>
          </a:stretch>
        </p:blipFill>
        <p:spPr>
          <a:xfrm>
            <a:off x="5454002" y="4402810"/>
            <a:ext cx="4944833" cy="27000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9300" y="428625"/>
            <a:ext cx="4367530" cy="1212850"/>
          </a:xfrm>
          <a:prstGeom prst="rect">
            <a:avLst/>
          </a:prstGeom>
        </p:spPr>
        <p:txBody>
          <a:bodyPr vert="horz" wrap="square" lIns="0" tIns="160655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265"/>
              </a:spcBef>
            </a:pPr>
            <a:r>
              <a:rPr lang="uk" sz="4200" b="1" i="0" u="none" strike="noStrike" spc="-10" dirty="0">
                <a:latin typeface="Arial"/>
              </a:rPr>
              <a:t>Конференція</a:t>
            </a:r>
            <a:endParaRPr sz="4200" dirty="0"/>
          </a:p>
          <a:p>
            <a:pPr algn="ctr" rtl="0">
              <a:lnSpc>
                <a:spcPct val="100000"/>
              </a:lnSpc>
              <a:spcBef>
                <a:spcPts val="615"/>
              </a:spcBef>
              <a:tabLst>
                <a:tab pos="2534920" algn="l"/>
              </a:tabLst>
            </a:pPr>
            <a:r>
              <a:rPr lang="uk" sz="2100" b="1" i="0" u="none" strike="noStrike" dirty="0">
                <a:latin typeface="Arial"/>
              </a:rPr>
              <a:t>18-19 жовтня 2023	МДК Соколов</a:t>
            </a:r>
            <a:endParaRPr sz="2100" dirty="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764017"/>
            <a:ext cx="9777603" cy="53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526" y="291960"/>
            <a:ext cx="9166374" cy="1633220"/>
          </a:xfrm>
          <a:prstGeom prst="rect">
            <a:avLst/>
          </a:prstGeom>
        </p:spPr>
        <p:txBody>
          <a:bodyPr vert="horz" wrap="square" lIns="0" tIns="90805" rIns="0" bIns="0" rtlCol="0">
            <a:noAutofit/>
          </a:bodyPr>
          <a:lstStyle/>
          <a:p>
            <a:pPr marL="12700" marR="5080" indent="35560" rtl="0">
              <a:lnSpc>
                <a:spcPts val="4480"/>
              </a:lnSpc>
              <a:spcBef>
                <a:spcPts val="715"/>
              </a:spcBef>
            </a:pPr>
            <a:r>
              <a:rPr lang="uk" sz="4200" b="1" i="0" u="none" strike="noStrike" dirty="0">
                <a:latin typeface="Arial"/>
              </a:rPr>
              <a:t>8-й рік конференції «Платформа справедливого переходу</a:t>
            </a:r>
            <a:r>
              <a:rPr lang="uk" sz="4200" b="1" i="0" u="none" strike="noStrike" dirty="0" smtClean="0">
                <a:latin typeface="Arial"/>
              </a:rPr>
              <a:t>»</a:t>
            </a:r>
            <a:endParaRPr sz="4200" dirty="0"/>
          </a:p>
          <a:p>
            <a:pPr algn="ctr" rtl="0">
              <a:lnSpc>
                <a:spcPct val="100000"/>
              </a:lnSpc>
              <a:spcBef>
                <a:spcPts val="555"/>
              </a:spcBef>
              <a:tabLst>
                <a:tab pos="2562225" algn="l"/>
              </a:tabLst>
            </a:pPr>
            <a:r>
              <a:rPr lang="uk" sz="2100" b="1" i="0" u="none" strike="noStrike" dirty="0">
                <a:latin typeface="Arial"/>
              </a:rPr>
              <a:t>23–25 жовтня 2023 року	Брюссель</a:t>
            </a:r>
            <a:endParaRPr sz="2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546100" y="1099045"/>
            <a:ext cx="9766300" cy="5988824"/>
            <a:chOff x="457200" y="845324"/>
            <a:chExt cx="9965690" cy="6257925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376017"/>
              <a:ext cx="9777603" cy="4726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460003" y="845324"/>
              <a:ext cx="1962683" cy="196269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703" y="166433"/>
            <a:ext cx="9923145" cy="1189990"/>
          </a:xfrm>
          <a:prstGeom prst="rect">
            <a:avLst/>
          </a:prstGeom>
        </p:spPr>
        <p:txBody>
          <a:bodyPr vert="horz" wrap="square" lIns="0" tIns="163195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285"/>
              </a:spcBef>
            </a:pPr>
            <a:r>
              <a:rPr lang="uk" sz="4000" b="1" i="0" u="none" strike="noStrike" spc="-25">
                <a:latin typeface="Arial"/>
              </a:rPr>
              <a:t>Справедливий перехід в Соколовську</a:t>
            </a:r>
            <a:endParaRPr sz="4000"/>
          </a:p>
          <a:p>
            <a:pPr marL="5080" algn="ctr" rtl="0">
              <a:lnSpc>
                <a:spcPct val="100000"/>
              </a:lnSpc>
              <a:spcBef>
                <a:spcPts val="655"/>
              </a:spcBef>
            </a:pPr>
            <a:r>
              <a:rPr lang="uk" sz="2100" b="1" i="0" u="none" strike="noStrike" spc="60">
                <a:latin typeface="Arial"/>
              </a:rPr>
              <a:t>Презентація для делегації Угорщини 6 березня 2024 року в Соколові</a:t>
            </a:r>
            <a:endParaRPr sz="210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630819"/>
            <a:ext cx="4944846" cy="27000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402810"/>
            <a:ext cx="4944846" cy="27000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/>
          <a:stretch>
            <a:fillRect/>
          </a:stretch>
        </p:blipFill>
        <p:spPr>
          <a:xfrm>
            <a:off x="5454002" y="1630819"/>
            <a:ext cx="4944833" cy="27000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/>
          <a:stretch>
            <a:fillRect/>
          </a:stretch>
        </p:blipFill>
        <p:spPr>
          <a:xfrm>
            <a:off x="5454002" y="4402810"/>
            <a:ext cx="4944833" cy="27000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926" y="997966"/>
            <a:ext cx="6874509" cy="6157595"/>
            <a:chOff x="1874926" y="997966"/>
            <a:chExt cx="6874509" cy="615759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74926" y="997966"/>
              <a:ext cx="3767328" cy="438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874926" y="1430782"/>
              <a:ext cx="420624" cy="4815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51030" y="1430782"/>
              <a:ext cx="191223" cy="3081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289454" y="6056388"/>
              <a:ext cx="2445207" cy="1902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925993" y="1049020"/>
              <a:ext cx="3525037" cy="4579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925993" y="1500886"/>
              <a:ext cx="2808668" cy="45555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448173" y="1500886"/>
              <a:ext cx="2857" cy="2380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928863" y="1051902"/>
              <a:ext cx="3519309" cy="49993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26005" y="1049375"/>
              <a:ext cx="3525520" cy="5007610"/>
            </a:xfrm>
            <a:custGeom>
              <a:avLst/>
              <a:gdLst/>
              <a:ahLst/>
              <a:cxnLst/>
              <a:rect l="l" t="t" r="r" b="b"/>
              <a:pathLst>
                <a:path w="3525520" h="5007610">
                  <a:moveTo>
                    <a:pt x="3525024" y="0"/>
                  </a:moveTo>
                  <a:lnTo>
                    <a:pt x="3519297" y="0"/>
                  </a:lnTo>
                  <a:lnTo>
                    <a:pt x="3519297" y="5080"/>
                  </a:lnTo>
                  <a:lnTo>
                    <a:pt x="3519297" y="5001260"/>
                  </a:lnTo>
                  <a:lnTo>
                    <a:pt x="5715" y="5001260"/>
                  </a:lnTo>
                  <a:lnTo>
                    <a:pt x="5715" y="5397"/>
                  </a:lnTo>
                  <a:lnTo>
                    <a:pt x="5715" y="5080"/>
                  </a:lnTo>
                  <a:lnTo>
                    <a:pt x="3519297" y="5080"/>
                  </a:lnTo>
                  <a:lnTo>
                    <a:pt x="3519297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001260"/>
                  </a:lnTo>
                  <a:lnTo>
                    <a:pt x="0" y="5007610"/>
                  </a:lnTo>
                  <a:lnTo>
                    <a:pt x="3525024" y="5007610"/>
                  </a:lnTo>
                  <a:lnTo>
                    <a:pt x="3525024" y="5001260"/>
                  </a:lnTo>
                  <a:lnTo>
                    <a:pt x="3525024" y="5080"/>
                  </a:lnTo>
                  <a:lnTo>
                    <a:pt x="3525024" y="2540"/>
                  </a:lnTo>
                  <a:lnTo>
                    <a:pt x="352502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642254" y="1784616"/>
              <a:ext cx="3106623" cy="26670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621629" y="4445571"/>
              <a:ext cx="3127248" cy="27096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4734661" y="6246622"/>
              <a:ext cx="893063" cy="9086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4734661" y="1738947"/>
              <a:ext cx="907592" cy="45076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734661" y="1738947"/>
              <a:ext cx="716368" cy="43174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788872" y="1793011"/>
              <a:ext cx="3776121" cy="51766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88738" y="1792960"/>
              <a:ext cx="3776345" cy="5179060"/>
            </a:xfrm>
            <a:custGeom>
              <a:avLst/>
              <a:gdLst/>
              <a:ahLst/>
              <a:cxnLst/>
              <a:rect l="l" t="t" r="r" b="b"/>
              <a:pathLst>
                <a:path w="3776345" h="5179059">
                  <a:moveTo>
                    <a:pt x="261772" y="0"/>
                  </a:moveTo>
                  <a:lnTo>
                    <a:pt x="0" y="4994795"/>
                  </a:lnTo>
                  <a:lnTo>
                    <a:pt x="3514496" y="5178971"/>
                  </a:lnTo>
                  <a:lnTo>
                    <a:pt x="3776256" y="184200"/>
                  </a:lnTo>
                  <a:lnTo>
                    <a:pt x="261772" y="0"/>
                  </a:lnTo>
                  <a:close/>
                </a:path>
              </a:pathLst>
            </a:custGeom>
            <a:ln w="5715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079" rIns="0" bIns="0" rtlCol="0">
            <a:noAutofit/>
          </a:bodyPr>
          <a:lstStyle/>
          <a:p>
            <a:pPr marL="2246630" rtl="0">
              <a:lnSpc>
                <a:spcPct val="100000"/>
              </a:lnSpc>
              <a:spcBef>
                <a:spcPts val="100"/>
              </a:spcBef>
            </a:pPr>
            <a:r>
              <a:rPr lang="uk" sz="2400" b="1" i="0" u="none" strike="noStrike" spc="-35">
                <a:latin typeface="Arial"/>
              </a:rPr>
              <a:t>Результати надання технічної допомоги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8460" y="515721"/>
            <a:ext cx="5057775" cy="4390390"/>
            <a:chOff x="2868460" y="515721"/>
            <a:chExt cx="5057775" cy="4390390"/>
          </a:xfrm>
        </p:grpSpPr>
        <p:sp>
          <p:nvSpPr>
            <p:cNvPr id="3" name="object 3"/>
            <p:cNvSpPr/>
            <p:nvPr/>
          </p:nvSpPr>
          <p:spPr>
            <a:xfrm>
              <a:off x="3108071" y="654697"/>
              <a:ext cx="2277110" cy="326390"/>
            </a:xfrm>
            <a:custGeom>
              <a:avLst/>
              <a:gdLst/>
              <a:ahLst/>
              <a:cxnLst/>
              <a:rect l="l" t="t" r="r" b="b"/>
              <a:pathLst>
                <a:path w="2277110" h="326390">
                  <a:moveTo>
                    <a:pt x="0" y="326339"/>
                  </a:moveTo>
                  <a:lnTo>
                    <a:pt x="51536" y="319113"/>
                  </a:lnTo>
                  <a:lnTo>
                    <a:pt x="118010" y="309718"/>
                  </a:lnTo>
                  <a:lnTo>
                    <a:pt x="156377" y="304275"/>
                  </a:lnTo>
                  <a:lnTo>
                    <a:pt x="197912" y="298372"/>
                  </a:lnTo>
                  <a:lnTo>
                    <a:pt x="242426" y="292036"/>
                  </a:lnTo>
                  <a:lnTo>
                    <a:pt x="289731" y="285294"/>
                  </a:lnTo>
                  <a:lnTo>
                    <a:pt x="339637" y="278174"/>
                  </a:lnTo>
                  <a:lnTo>
                    <a:pt x="391956" y="270702"/>
                  </a:lnTo>
                  <a:lnTo>
                    <a:pt x="446500" y="262907"/>
                  </a:lnTo>
                  <a:lnTo>
                    <a:pt x="503079" y="254815"/>
                  </a:lnTo>
                  <a:lnTo>
                    <a:pt x="561505" y="246454"/>
                  </a:lnTo>
                  <a:lnTo>
                    <a:pt x="621589" y="237850"/>
                  </a:lnTo>
                  <a:lnTo>
                    <a:pt x="683141" y="229032"/>
                  </a:lnTo>
                  <a:lnTo>
                    <a:pt x="745975" y="220027"/>
                  </a:lnTo>
                  <a:lnTo>
                    <a:pt x="809899" y="210861"/>
                  </a:lnTo>
                  <a:lnTo>
                    <a:pt x="874727" y="201563"/>
                  </a:lnTo>
                  <a:lnTo>
                    <a:pt x="940269" y="192158"/>
                  </a:lnTo>
                  <a:lnTo>
                    <a:pt x="1006335" y="182676"/>
                  </a:lnTo>
                  <a:lnTo>
                    <a:pt x="1072739" y="173143"/>
                  </a:lnTo>
                  <a:lnTo>
                    <a:pt x="1139290" y="163586"/>
                  </a:lnTo>
                  <a:lnTo>
                    <a:pt x="1205800" y="154032"/>
                  </a:lnTo>
                  <a:lnTo>
                    <a:pt x="1272080" y="144509"/>
                  </a:lnTo>
                  <a:lnTo>
                    <a:pt x="1337942" y="135045"/>
                  </a:lnTo>
                  <a:lnTo>
                    <a:pt x="1403196" y="125666"/>
                  </a:lnTo>
                  <a:lnTo>
                    <a:pt x="1467654" y="116400"/>
                  </a:lnTo>
                  <a:lnTo>
                    <a:pt x="1531128" y="107274"/>
                  </a:lnTo>
                  <a:lnTo>
                    <a:pt x="1593427" y="98315"/>
                  </a:lnTo>
                  <a:lnTo>
                    <a:pt x="1654365" y="89550"/>
                  </a:lnTo>
                  <a:lnTo>
                    <a:pt x="1713750" y="81008"/>
                  </a:lnTo>
                  <a:lnTo>
                    <a:pt x="1771396" y="72715"/>
                  </a:lnTo>
                  <a:lnTo>
                    <a:pt x="1827114" y="64698"/>
                  </a:lnTo>
                  <a:lnTo>
                    <a:pt x="1880713" y="56986"/>
                  </a:lnTo>
                  <a:lnTo>
                    <a:pt x="1932007" y="49604"/>
                  </a:lnTo>
                  <a:lnTo>
                    <a:pt x="1980805" y="42580"/>
                  </a:lnTo>
                  <a:lnTo>
                    <a:pt x="2026919" y="35943"/>
                  </a:lnTo>
                  <a:lnTo>
                    <a:pt x="2070161" y="29718"/>
                  </a:lnTo>
                  <a:lnTo>
                    <a:pt x="2110342" y="23933"/>
                  </a:lnTo>
                  <a:lnTo>
                    <a:pt x="2180763" y="13794"/>
                  </a:lnTo>
                  <a:lnTo>
                    <a:pt x="2236674" y="5743"/>
                  </a:lnTo>
                  <a:lnTo>
                    <a:pt x="2258716" y="2569"/>
                  </a:lnTo>
                  <a:lnTo>
                    <a:pt x="2276563" y="0"/>
                  </a:lnTo>
                </a:path>
              </a:pathLst>
            </a:custGeom>
            <a:ln w="26784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30014" y="702373"/>
              <a:ext cx="1066165" cy="3479165"/>
            </a:xfrm>
            <a:custGeom>
              <a:avLst/>
              <a:gdLst/>
              <a:ahLst/>
              <a:cxnLst/>
              <a:rect l="l" t="t" r="r" b="b"/>
              <a:pathLst>
                <a:path w="1066164" h="3479165">
                  <a:moveTo>
                    <a:pt x="1065618" y="0"/>
                  </a:moveTo>
                  <a:lnTo>
                    <a:pt x="0" y="3478631"/>
                  </a:lnTo>
                </a:path>
              </a:pathLst>
            </a:custGeom>
            <a:ln w="26784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68406" y="2838780"/>
              <a:ext cx="2291715" cy="1341120"/>
            </a:xfrm>
            <a:custGeom>
              <a:avLst/>
              <a:gdLst/>
              <a:ahLst/>
              <a:cxnLst/>
              <a:rect l="l" t="t" r="r" b="b"/>
              <a:pathLst>
                <a:path w="2291715" h="1341120">
                  <a:moveTo>
                    <a:pt x="0" y="1340916"/>
                  </a:moveTo>
                  <a:lnTo>
                    <a:pt x="2291334" y="0"/>
                  </a:lnTo>
                </a:path>
              </a:pathLst>
            </a:custGeom>
            <a:ln w="26784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28118" y="1442275"/>
              <a:ext cx="438784" cy="1332865"/>
            </a:xfrm>
            <a:custGeom>
              <a:avLst/>
              <a:gdLst/>
              <a:ahLst/>
              <a:cxnLst/>
              <a:rect l="l" t="t" r="r" b="b"/>
              <a:pathLst>
                <a:path w="438784" h="1332864">
                  <a:moveTo>
                    <a:pt x="438238" y="1332674"/>
                  </a:moveTo>
                  <a:lnTo>
                    <a:pt x="0" y="0"/>
                  </a:lnTo>
                </a:path>
              </a:pathLst>
            </a:custGeom>
            <a:ln w="26784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67462" y="1442821"/>
              <a:ext cx="1500505" cy="809625"/>
            </a:xfrm>
            <a:custGeom>
              <a:avLst/>
              <a:gdLst/>
              <a:ahLst/>
              <a:cxnLst/>
              <a:rect l="l" t="t" r="r" b="b"/>
              <a:pathLst>
                <a:path w="1500504" h="809625">
                  <a:moveTo>
                    <a:pt x="0" y="0"/>
                  </a:moveTo>
                  <a:lnTo>
                    <a:pt x="1499895" y="809104"/>
                  </a:lnTo>
                </a:path>
              </a:pathLst>
            </a:custGeom>
            <a:ln w="26784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41040" y="637450"/>
              <a:ext cx="4763770" cy="3583304"/>
            </a:xfrm>
            <a:custGeom>
              <a:avLst/>
              <a:gdLst/>
              <a:ahLst/>
              <a:cxnLst/>
              <a:rect l="l" t="t" r="r" b="b"/>
              <a:pathLst>
                <a:path w="4763770" h="3583304">
                  <a:moveTo>
                    <a:pt x="26784" y="350799"/>
                  </a:moveTo>
                  <a:lnTo>
                    <a:pt x="22860" y="341337"/>
                  </a:lnTo>
                  <a:lnTo>
                    <a:pt x="13398" y="337413"/>
                  </a:lnTo>
                  <a:lnTo>
                    <a:pt x="3924" y="341337"/>
                  </a:lnTo>
                  <a:lnTo>
                    <a:pt x="0" y="350799"/>
                  </a:lnTo>
                  <a:lnTo>
                    <a:pt x="3924" y="360273"/>
                  </a:lnTo>
                  <a:lnTo>
                    <a:pt x="13398" y="364197"/>
                  </a:lnTo>
                  <a:lnTo>
                    <a:pt x="22860" y="360273"/>
                  </a:lnTo>
                  <a:lnTo>
                    <a:pt x="26784" y="350799"/>
                  </a:lnTo>
                  <a:close/>
                </a:path>
                <a:path w="4763770" h="3583304">
                  <a:moveTo>
                    <a:pt x="1294472" y="3569335"/>
                  </a:moveTo>
                  <a:lnTo>
                    <a:pt x="1290548" y="3559873"/>
                  </a:lnTo>
                  <a:lnTo>
                    <a:pt x="1281087" y="3555949"/>
                  </a:lnTo>
                  <a:lnTo>
                    <a:pt x="1271612" y="3559873"/>
                  </a:lnTo>
                  <a:lnTo>
                    <a:pt x="1267688" y="3569335"/>
                  </a:lnTo>
                  <a:lnTo>
                    <a:pt x="1271612" y="3578809"/>
                  </a:lnTo>
                  <a:lnTo>
                    <a:pt x="1281087" y="3582733"/>
                  </a:lnTo>
                  <a:lnTo>
                    <a:pt x="1290548" y="3578809"/>
                  </a:lnTo>
                  <a:lnTo>
                    <a:pt x="1294472" y="3569335"/>
                  </a:lnTo>
                  <a:close/>
                </a:path>
                <a:path w="4763770" h="3583304">
                  <a:moveTo>
                    <a:pt x="2383764" y="13385"/>
                  </a:moveTo>
                  <a:lnTo>
                    <a:pt x="2379840" y="3924"/>
                  </a:lnTo>
                  <a:lnTo>
                    <a:pt x="2370378" y="0"/>
                  </a:lnTo>
                  <a:lnTo>
                    <a:pt x="2360904" y="3924"/>
                  </a:lnTo>
                  <a:lnTo>
                    <a:pt x="2356980" y="13385"/>
                  </a:lnTo>
                  <a:lnTo>
                    <a:pt x="2360904" y="22860"/>
                  </a:lnTo>
                  <a:lnTo>
                    <a:pt x="2370378" y="26784"/>
                  </a:lnTo>
                  <a:lnTo>
                    <a:pt x="2379840" y="22860"/>
                  </a:lnTo>
                  <a:lnTo>
                    <a:pt x="2383764" y="13385"/>
                  </a:lnTo>
                  <a:close/>
                </a:path>
                <a:path w="4763770" h="3583304">
                  <a:moveTo>
                    <a:pt x="3192195" y="779678"/>
                  </a:moveTo>
                  <a:lnTo>
                    <a:pt x="3188271" y="770216"/>
                  </a:lnTo>
                  <a:lnTo>
                    <a:pt x="3178810" y="766292"/>
                  </a:lnTo>
                  <a:lnTo>
                    <a:pt x="3169335" y="770216"/>
                  </a:lnTo>
                  <a:lnTo>
                    <a:pt x="3165411" y="779678"/>
                  </a:lnTo>
                  <a:lnTo>
                    <a:pt x="3169335" y="789152"/>
                  </a:lnTo>
                  <a:lnTo>
                    <a:pt x="3178810" y="793076"/>
                  </a:lnTo>
                  <a:lnTo>
                    <a:pt x="3188271" y="789152"/>
                  </a:lnTo>
                  <a:lnTo>
                    <a:pt x="3192195" y="779678"/>
                  </a:lnTo>
                  <a:close/>
                </a:path>
                <a:path w="4763770" h="3583304">
                  <a:moveTo>
                    <a:pt x="3655237" y="2187791"/>
                  </a:moveTo>
                  <a:lnTo>
                    <a:pt x="3651313" y="2178329"/>
                  </a:lnTo>
                  <a:lnTo>
                    <a:pt x="3641852" y="2174405"/>
                  </a:lnTo>
                  <a:lnTo>
                    <a:pt x="3632377" y="2178329"/>
                  </a:lnTo>
                  <a:lnTo>
                    <a:pt x="3628453" y="2187791"/>
                  </a:lnTo>
                  <a:lnTo>
                    <a:pt x="3632377" y="2197265"/>
                  </a:lnTo>
                  <a:lnTo>
                    <a:pt x="3641852" y="2201189"/>
                  </a:lnTo>
                  <a:lnTo>
                    <a:pt x="3651313" y="2197265"/>
                  </a:lnTo>
                  <a:lnTo>
                    <a:pt x="3655237" y="2187791"/>
                  </a:lnTo>
                  <a:close/>
                </a:path>
                <a:path w="4763770" h="3583304">
                  <a:moveTo>
                    <a:pt x="4763516" y="1627327"/>
                  </a:moveTo>
                  <a:lnTo>
                    <a:pt x="4759591" y="1617865"/>
                  </a:lnTo>
                  <a:lnTo>
                    <a:pt x="4750130" y="1613941"/>
                  </a:lnTo>
                  <a:lnTo>
                    <a:pt x="4740656" y="1617865"/>
                  </a:lnTo>
                  <a:lnTo>
                    <a:pt x="4736731" y="1627327"/>
                  </a:lnTo>
                  <a:lnTo>
                    <a:pt x="4740656" y="1636801"/>
                  </a:lnTo>
                  <a:lnTo>
                    <a:pt x="4750130" y="1640725"/>
                  </a:lnTo>
                  <a:lnTo>
                    <a:pt x="4759591" y="1636801"/>
                  </a:lnTo>
                  <a:lnTo>
                    <a:pt x="4763516" y="16273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3532" y="1268539"/>
              <a:ext cx="3802379" cy="1037590"/>
            </a:xfrm>
            <a:custGeom>
              <a:avLst/>
              <a:gdLst/>
              <a:ahLst/>
              <a:cxnLst/>
              <a:rect l="l" t="t" r="r" b="b"/>
              <a:pathLst>
                <a:path w="3802379" h="1037589">
                  <a:moveTo>
                    <a:pt x="0" y="0"/>
                  </a:moveTo>
                  <a:lnTo>
                    <a:pt x="3802329" y="1037018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00022" y="1443088"/>
              <a:ext cx="40005" cy="839469"/>
            </a:xfrm>
            <a:custGeom>
              <a:avLst/>
              <a:gdLst/>
              <a:ahLst/>
              <a:cxnLst/>
              <a:rect l="l" t="t" r="r" b="b"/>
              <a:pathLst>
                <a:path w="40004" h="839469">
                  <a:moveTo>
                    <a:pt x="0" y="839317"/>
                  </a:moveTo>
                  <a:lnTo>
                    <a:pt x="39852" y="0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32256" y="1455343"/>
              <a:ext cx="500380" cy="1547495"/>
            </a:xfrm>
            <a:custGeom>
              <a:avLst/>
              <a:gdLst/>
              <a:ahLst/>
              <a:cxnLst/>
              <a:rect l="l" t="t" r="r" b="b"/>
              <a:pathLst>
                <a:path w="500379" h="1547495">
                  <a:moveTo>
                    <a:pt x="499986" y="0"/>
                  </a:moveTo>
                  <a:lnTo>
                    <a:pt x="0" y="1546898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51289" y="3016351"/>
              <a:ext cx="4150360" cy="210820"/>
            </a:xfrm>
            <a:custGeom>
              <a:avLst/>
              <a:gdLst/>
              <a:ahLst/>
              <a:cxnLst/>
              <a:rect l="l" t="t" r="r" b="b"/>
              <a:pathLst>
                <a:path w="4150359" h="210819">
                  <a:moveTo>
                    <a:pt x="4150144" y="0"/>
                  </a:moveTo>
                  <a:lnTo>
                    <a:pt x="0" y="210515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62757" y="3237839"/>
              <a:ext cx="2419985" cy="1002030"/>
            </a:xfrm>
            <a:custGeom>
              <a:avLst/>
              <a:gdLst/>
              <a:ahLst/>
              <a:cxnLst/>
              <a:rect l="l" t="t" r="r" b="b"/>
              <a:pathLst>
                <a:path w="2419985" h="1002028">
                  <a:moveTo>
                    <a:pt x="0" y="0"/>
                  </a:moveTo>
                  <a:lnTo>
                    <a:pt x="2419692" y="1001763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32366" y="998740"/>
              <a:ext cx="2546350" cy="3225165"/>
            </a:xfrm>
            <a:custGeom>
              <a:avLst/>
              <a:gdLst/>
              <a:ahLst/>
              <a:cxnLst/>
              <a:rect l="l" t="t" r="r" b="b"/>
              <a:pathLst>
                <a:path w="2546350" h="3225165">
                  <a:moveTo>
                    <a:pt x="2545905" y="3224987"/>
                  </a:moveTo>
                  <a:lnTo>
                    <a:pt x="0" y="0"/>
                  </a:lnTo>
                </a:path>
              </a:pathLst>
            </a:custGeom>
            <a:ln w="1338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17380" y="981544"/>
              <a:ext cx="4829810" cy="3270250"/>
            </a:xfrm>
            <a:custGeom>
              <a:avLst/>
              <a:gdLst/>
              <a:ahLst/>
              <a:cxnLst/>
              <a:rect l="l" t="t" r="r" b="b"/>
              <a:pathLst>
                <a:path w="4829809" h="3270250">
                  <a:moveTo>
                    <a:pt x="13385" y="6692"/>
                  </a:moveTo>
                  <a:lnTo>
                    <a:pt x="11417" y="1968"/>
                  </a:lnTo>
                  <a:lnTo>
                    <a:pt x="6692" y="0"/>
                  </a:lnTo>
                  <a:lnTo>
                    <a:pt x="1955" y="1968"/>
                  </a:lnTo>
                  <a:lnTo>
                    <a:pt x="0" y="6692"/>
                  </a:lnTo>
                  <a:lnTo>
                    <a:pt x="1955" y="11430"/>
                  </a:lnTo>
                  <a:lnTo>
                    <a:pt x="6692" y="13385"/>
                  </a:lnTo>
                  <a:lnTo>
                    <a:pt x="11417" y="11430"/>
                  </a:lnTo>
                  <a:lnTo>
                    <a:pt x="13385" y="6692"/>
                  </a:lnTo>
                  <a:close/>
                </a:path>
                <a:path w="4829809" h="3270250">
                  <a:moveTo>
                    <a:pt x="127254" y="2246007"/>
                  </a:moveTo>
                  <a:lnTo>
                    <a:pt x="125285" y="2241283"/>
                  </a:lnTo>
                  <a:lnTo>
                    <a:pt x="120561" y="2239314"/>
                  </a:lnTo>
                  <a:lnTo>
                    <a:pt x="115824" y="2241283"/>
                  </a:lnTo>
                  <a:lnTo>
                    <a:pt x="113868" y="2246007"/>
                  </a:lnTo>
                  <a:lnTo>
                    <a:pt x="115824" y="2250744"/>
                  </a:lnTo>
                  <a:lnTo>
                    <a:pt x="120561" y="2252700"/>
                  </a:lnTo>
                  <a:lnTo>
                    <a:pt x="125285" y="2250744"/>
                  </a:lnTo>
                  <a:lnTo>
                    <a:pt x="127254" y="2246007"/>
                  </a:lnTo>
                  <a:close/>
                </a:path>
                <a:path w="4829809" h="3270250">
                  <a:moveTo>
                    <a:pt x="947064" y="279971"/>
                  </a:moveTo>
                  <a:lnTo>
                    <a:pt x="945095" y="275247"/>
                  </a:lnTo>
                  <a:lnTo>
                    <a:pt x="940371" y="273278"/>
                  </a:lnTo>
                  <a:lnTo>
                    <a:pt x="935634" y="275247"/>
                  </a:lnTo>
                  <a:lnTo>
                    <a:pt x="933678" y="279971"/>
                  </a:lnTo>
                  <a:lnTo>
                    <a:pt x="935634" y="284708"/>
                  </a:lnTo>
                  <a:lnTo>
                    <a:pt x="940371" y="286664"/>
                  </a:lnTo>
                  <a:lnTo>
                    <a:pt x="945095" y="284708"/>
                  </a:lnTo>
                  <a:lnTo>
                    <a:pt x="947064" y="279971"/>
                  </a:lnTo>
                  <a:close/>
                </a:path>
                <a:path w="4829809" h="3270250">
                  <a:moveTo>
                    <a:pt x="2584170" y="3263176"/>
                  </a:moveTo>
                  <a:lnTo>
                    <a:pt x="2582202" y="3258451"/>
                  </a:lnTo>
                  <a:lnTo>
                    <a:pt x="2577477" y="3256483"/>
                  </a:lnTo>
                  <a:lnTo>
                    <a:pt x="2572740" y="3258451"/>
                  </a:lnTo>
                  <a:lnTo>
                    <a:pt x="2570784" y="3263176"/>
                  </a:lnTo>
                  <a:lnTo>
                    <a:pt x="2572740" y="3267913"/>
                  </a:lnTo>
                  <a:lnTo>
                    <a:pt x="2577477" y="3269869"/>
                  </a:lnTo>
                  <a:lnTo>
                    <a:pt x="2582202" y="3267913"/>
                  </a:lnTo>
                  <a:lnTo>
                    <a:pt x="2584170" y="3263176"/>
                  </a:lnTo>
                  <a:close/>
                </a:path>
                <a:path w="4829809" h="3270250">
                  <a:moveTo>
                    <a:pt x="4317428" y="2033473"/>
                  </a:moveTo>
                  <a:lnTo>
                    <a:pt x="4315460" y="2028736"/>
                  </a:lnTo>
                  <a:lnTo>
                    <a:pt x="4310735" y="2026780"/>
                  </a:lnTo>
                  <a:lnTo>
                    <a:pt x="4305998" y="2028736"/>
                  </a:lnTo>
                  <a:lnTo>
                    <a:pt x="4304042" y="2033473"/>
                  </a:lnTo>
                  <a:lnTo>
                    <a:pt x="4305998" y="2038197"/>
                  </a:lnTo>
                  <a:lnTo>
                    <a:pt x="4310735" y="2040166"/>
                  </a:lnTo>
                  <a:lnTo>
                    <a:pt x="4315460" y="2038197"/>
                  </a:lnTo>
                  <a:lnTo>
                    <a:pt x="4317428" y="2033473"/>
                  </a:lnTo>
                  <a:close/>
                </a:path>
                <a:path w="4829809" h="3270250">
                  <a:moveTo>
                    <a:pt x="4788065" y="1327492"/>
                  </a:moveTo>
                  <a:lnTo>
                    <a:pt x="4786096" y="1322768"/>
                  </a:lnTo>
                  <a:lnTo>
                    <a:pt x="4781372" y="1320800"/>
                  </a:lnTo>
                  <a:lnTo>
                    <a:pt x="4776635" y="1322768"/>
                  </a:lnTo>
                  <a:lnTo>
                    <a:pt x="4774679" y="1327492"/>
                  </a:lnTo>
                  <a:lnTo>
                    <a:pt x="4776635" y="1332230"/>
                  </a:lnTo>
                  <a:lnTo>
                    <a:pt x="4781372" y="1334185"/>
                  </a:lnTo>
                  <a:lnTo>
                    <a:pt x="4786096" y="1332230"/>
                  </a:lnTo>
                  <a:lnTo>
                    <a:pt x="4788065" y="1327492"/>
                  </a:lnTo>
                  <a:close/>
                </a:path>
                <a:path w="4829809" h="3270250">
                  <a:moveTo>
                    <a:pt x="4829810" y="448233"/>
                  </a:moveTo>
                  <a:lnTo>
                    <a:pt x="4827841" y="443496"/>
                  </a:lnTo>
                  <a:lnTo>
                    <a:pt x="4823117" y="441540"/>
                  </a:lnTo>
                  <a:lnTo>
                    <a:pt x="4818380" y="443496"/>
                  </a:lnTo>
                  <a:lnTo>
                    <a:pt x="4816424" y="448233"/>
                  </a:lnTo>
                  <a:lnTo>
                    <a:pt x="4818380" y="452958"/>
                  </a:lnTo>
                  <a:lnTo>
                    <a:pt x="4823117" y="454926"/>
                  </a:lnTo>
                  <a:lnTo>
                    <a:pt x="4827841" y="452958"/>
                  </a:lnTo>
                  <a:lnTo>
                    <a:pt x="4829810" y="44823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13290" y="3023374"/>
              <a:ext cx="4175125" cy="1796414"/>
            </a:xfrm>
            <a:custGeom>
              <a:avLst/>
              <a:gdLst/>
              <a:ahLst/>
              <a:cxnLst/>
              <a:rect l="l" t="t" r="r" b="b"/>
              <a:pathLst>
                <a:path w="4175125" h="1796414">
                  <a:moveTo>
                    <a:pt x="0" y="1796084"/>
                  </a:moveTo>
                  <a:lnTo>
                    <a:pt x="36913" y="1781628"/>
                  </a:lnTo>
                  <a:lnTo>
                    <a:pt x="73987" y="1766522"/>
                  </a:lnTo>
                  <a:lnTo>
                    <a:pt x="120470" y="1747287"/>
                  </a:lnTo>
                  <a:lnTo>
                    <a:pt x="175880" y="1724132"/>
                  </a:lnTo>
                  <a:lnTo>
                    <a:pt x="239734" y="1697269"/>
                  </a:lnTo>
                  <a:lnTo>
                    <a:pt x="311550" y="1666907"/>
                  </a:lnTo>
                  <a:lnTo>
                    <a:pt x="350293" y="1650480"/>
                  </a:lnTo>
                  <a:lnTo>
                    <a:pt x="390845" y="1633258"/>
                  </a:lnTo>
                  <a:lnTo>
                    <a:pt x="433147" y="1615266"/>
                  </a:lnTo>
                  <a:lnTo>
                    <a:pt x="477138" y="1596531"/>
                  </a:lnTo>
                  <a:lnTo>
                    <a:pt x="522758" y="1577079"/>
                  </a:lnTo>
                  <a:lnTo>
                    <a:pt x="569946" y="1556937"/>
                  </a:lnTo>
                  <a:lnTo>
                    <a:pt x="618643" y="1536131"/>
                  </a:lnTo>
                  <a:lnTo>
                    <a:pt x="668787" y="1514687"/>
                  </a:lnTo>
                  <a:lnTo>
                    <a:pt x="720319" y="1492631"/>
                  </a:lnTo>
                  <a:lnTo>
                    <a:pt x="773179" y="1469990"/>
                  </a:lnTo>
                  <a:lnTo>
                    <a:pt x="827305" y="1446790"/>
                  </a:lnTo>
                  <a:lnTo>
                    <a:pt x="882638" y="1423058"/>
                  </a:lnTo>
                  <a:lnTo>
                    <a:pt x="939118" y="1398819"/>
                  </a:lnTo>
                  <a:lnTo>
                    <a:pt x="996683" y="1374101"/>
                  </a:lnTo>
                  <a:lnTo>
                    <a:pt x="1055275" y="1348928"/>
                  </a:lnTo>
                  <a:lnTo>
                    <a:pt x="1114832" y="1323328"/>
                  </a:lnTo>
                  <a:lnTo>
                    <a:pt x="1175294" y="1297327"/>
                  </a:lnTo>
                  <a:lnTo>
                    <a:pt x="1236602" y="1270952"/>
                  </a:lnTo>
                  <a:lnTo>
                    <a:pt x="1298694" y="1244228"/>
                  </a:lnTo>
                  <a:lnTo>
                    <a:pt x="1361510" y="1217181"/>
                  </a:lnTo>
                  <a:lnTo>
                    <a:pt x="1424991" y="1189839"/>
                  </a:lnTo>
                  <a:lnTo>
                    <a:pt x="1489076" y="1162227"/>
                  </a:lnTo>
                  <a:lnTo>
                    <a:pt x="1553704" y="1134372"/>
                  </a:lnTo>
                  <a:lnTo>
                    <a:pt x="1618815" y="1106300"/>
                  </a:lnTo>
                  <a:lnTo>
                    <a:pt x="1684349" y="1078037"/>
                  </a:lnTo>
                  <a:lnTo>
                    <a:pt x="1750247" y="1049610"/>
                  </a:lnTo>
                  <a:lnTo>
                    <a:pt x="1816446" y="1021045"/>
                  </a:lnTo>
                  <a:lnTo>
                    <a:pt x="1882887" y="992368"/>
                  </a:lnTo>
                  <a:lnTo>
                    <a:pt x="1949511" y="963605"/>
                  </a:lnTo>
                  <a:lnTo>
                    <a:pt x="2016256" y="934784"/>
                  </a:lnTo>
                  <a:lnTo>
                    <a:pt x="2083062" y="905930"/>
                  </a:lnTo>
                  <a:lnTo>
                    <a:pt x="2149869" y="877069"/>
                  </a:lnTo>
                  <a:lnTo>
                    <a:pt x="2216616" y="848227"/>
                  </a:lnTo>
                  <a:lnTo>
                    <a:pt x="2283244" y="819432"/>
                  </a:lnTo>
                  <a:lnTo>
                    <a:pt x="2349692" y="790710"/>
                  </a:lnTo>
                  <a:lnTo>
                    <a:pt x="2415900" y="762085"/>
                  </a:lnTo>
                  <a:lnTo>
                    <a:pt x="2481808" y="733586"/>
                  </a:lnTo>
                  <a:lnTo>
                    <a:pt x="2547354" y="705239"/>
                  </a:lnTo>
                  <a:lnTo>
                    <a:pt x="2612480" y="677068"/>
                  </a:lnTo>
                  <a:lnTo>
                    <a:pt x="2677124" y="649102"/>
                  </a:lnTo>
                  <a:lnTo>
                    <a:pt x="2741226" y="621366"/>
                  </a:lnTo>
                  <a:lnTo>
                    <a:pt x="2804727" y="593886"/>
                  </a:lnTo>
                  <a:lnTo>
                    <a:pt x="2867565" y="566689"/>
                  </a:lnTo>
                  <a:lnTo>
                    <a:pt x="2929681" y="539802"/>
                  </a:lnTo>
                  <a:lnTo>
                    <a:pt x="2991014" y="513249"/>
                  </a:lnTo>
                  <a:lnTo>
                    <a:pt x="3051504" y="487058"/>
                  </a:lnTo>
                  <a:lnTo>
                    <a:pt x="3111090" y="461256"/>
                  </a:lnTo>
                  <a:lnTo>
                    <a:pt x="3169713" y="435868"/>
                  </a:lnTo>
                  <a:lnTo>
                    <a:pt x="3227311" y="410920"/>
                  </a:lnTo>
                  <a:lnTo>
                    <a:pt x="3283826" y="386439"/>
                  </a:lnTo>
                  <a:lnTo>
                    <a:pt x="3339196" y="362451"/>
                  </a:lnTo>
                  <a:lnTo>
                    <a:pt x="3393361" y="338983"/>
                  </a:lnTo>
                  <a:lnTo>
                    <a:pt x="3446261" y="316061"/>
                  </a:lnTo>
                  <a:lnTo>
                    <a:pt x="3497835" y="293711"/>
                  </a:lnTo>
                  <a:lnTo>
                    <a:pt x="3548024" y="271960"/>
                  </a:lnTo>
                  <a:lnTo>
                    <a:pt x="3596766" y="250833"/>
                  </a:lnTo>
                  <a:lnTo>
                    <a:pt x="3644003" y="230357"/>
                  </a:lnTo>
                  <a:lnTo>
                    <a:pt x="3689673" y="210558"/>
                  </a:lnTo>
                  <a:lnTo>
                    <a:pt x="3733716" y="191464"/>
                  </a:lnTo>
                  <a:lnTo>
                    <a:pt x="3776071" y="173099"/>
                  </a:lnTo>
                  <a:lnTo>
                    <a:pt x="3816680" y="155490"/>
                  </a:lnTo>
                  <a:lnTo>
                    <a:pt x="3855480" y="138664"/>
                  </a:lnTo>
                  <a:lnTo>
                    <a:pt x="3892413" y="122647"/>
                  </a:lnTo>
                  <a:lnTo>
                    <a:pt x="3927417" y="107465"/>
                  </a:lnTo>
                  <a:lnTo>
                    <a:pt x="3991399" y="79712"/>
                  </a:lnTo>
                  <a:lnTo>
                    <a:pt x="4046945" y="55615"/>
                  </a:lnTo>
                  <a:lnTo>
                    <a:pt x="4093571" y="35385"/>
                  </a:lnTo>
                  <a:lnTo>
                    <a:pt x="4130796" y="19232"/>
                  </a:lnTo>
                  <a:lnTo>
                    <a:pt x="4167950" y="3108"/>
                  </a:lnTo>
                  <a:lnTo>
                    <a:pt x="4175112" y="0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88939" y="3028365"/>
              <a:ext cx="1694814" cy="1174750"/>
            </a:xfrm>
            <a:custGeom>
              <a:avLst/>
              <a:gdLst/>
              <a:ahLst/>
              <a:cxnLst/>
              <a:rect l="l" t="t" r="r" b="b"/>
              <a:pathLst>
                <a:path w="1694814" h="1174750">
                  <a:moveTo>
                    <a:pt x="1694561" y="0"/>
                  </a:moveTo>
                  <a:lnTo>
                    <a:pt x="0" y="1174597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85561" y="1433245"/>
              <a:ext cx="446405" cy="2760345"/>
            </a:xfrm>
            <a:custGeom>
              <a:avLst/>
              <a:gdLst/>
              <a:ahLst/>
              <a:cxnLst/>
              <a:rect l="l" t="t" r="r" b="b"/>
              <a:pathLst>
                <a:path w="446404" h="2760345">
                  <a:moveTo>
                    <a:pt x="0" y="2760294"/>
                  </a:moveTo>
                  <a:lnTo>
                    <a:pt x="445922" y="0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97969" y="682091"/>
              <a:ext cx="626110" cy="734695"/>
            </a:xfrm>
            <a:custGeom>
              <a:avLst/>
              <a:gdLst/>
              <a:ahLst/>
              <a:cxnLst/>
              <a:rect l="l" t="t" r="r" b="b"/>
              <a:pathLst>
                <a:path w="626110" h="734694">
                  <a:moveTo>
                    <a:pt x="625944" y="734390"/>
                  </a:moveTo>
                  <a:lnTo>
                    <a:pt x="0" y="0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94391" y="681685"/>
              <a:ext cx="1487170" cy="553085"/>
            </a:xfrm>
            <a:custGeom>
              <a:avLst/>
              <a:gdLst/>
              <a:ahLst/>
              <a:cxnLst/>
              <a:rect l="l" t="t" r="r" b="b"/>
              <a:pathLst>
                <a:path w="1487170" h="553085">
                  <a:moveTo>
                    <a:pt x="1486712" y="0"/>
                  </a:moveTo>
                  <a:lnTo>
                    <a:pt x="0" y="552831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55734" y="1249172"/>
              <a:ext cx="827405" cy="1951989"/>
            </a:xfrm>
            <a:custGeom>
              <a:avLst/>
              <a:gdLst/>
              <a:ahLst/>
              <a:cxnLst/>
              <a:rect l="l" t="t" r="r" b="b"/>
              <a:pathLst>
                <a:path w="827403" h="1951989">
                  <a:moveTo>
                    <a:pt x="827163" y="0"/>
                  </a:moveTo>
                  <a:lnTo>
                    <a:pt x="0" y="1951977"/>
                  </a:lnTo>
                </a:path>
              </a:pathLst>
            </a:custGeom>
            <a:ln w="6692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97212" y="673696"/>
              <a:ext cx="4201160" cy="4153535"/>
            </a:xfrm>
            <a:custGeom>
              <a:avLst/>
              <a:gdLst/>
              <a:ahLst/>
              <a:cxnLst/>
              <a:rect l="l" t="t" r="r" b="b"/>
              <a:pathLst>
                <a:path w="4201159" h="4153535">
                  <a:moveTo>
                    <a:pt x="6692" y="4149852"/>
                  </a:moveTo>
                  <a:lnTo>
                    <a:pt x="5715" y="4147489"/>
                  </a:lnTo>
                  <a:lnTo>
                    <a:pt x="3352" y="4146512"/>
                  </a:lnTo>
                  <a:lnTo>
                    <a:pt x="977" y="4147489"/>
                  </a:lnTo>
                  <a:lnTo>
                    <a:pt x="0" y="4149852"/>
                  </a:lnTo>
                  <a:lnTo>
                    <a:pt x="977" y="4152227"/>
                  </a:lnTo>
                  <a:lnTo>
                    <a:pt x="3352" y="4153204"/>
                  </a:lnTo>
                  <a:lnTo>
                    <a:pt x="5715" y="4152227"/>
                  </a:lnTo>
                  <a:lnTo>
                    <a:pt x="6692" y="4149852"/>
                  </a:lnTo>
                  <a:close/>
                </a:path>
                <a:path w="4201159" h="4153535">
                  <a:moveTo>
                    <a:pt x="794245" y="563156"/>
                  </a:moveTo>
                  <a:lnTo>
                    <a:pt x="793267" y="560793"/>
                  </a:lnTo>
                  <a:lnTo>
                    <a:pt x="790892" y="559816"/>
                  </a:lnTo>
                  <a:lnTo>
                    <a:pt x="788530" y="560793"/>
                  </a:lnTo>
                  <a:lnTo>
                    <a:pt x="787552" y="563156"/>
                  </a:lnTo>
                  <a:lnTo>
                    <a:pt x="788530" y="565531"/>
                  </a:lnTo>
                  <a:lnTo>
                    <a:pt x="790892" y="566508"/>
                  </a:lnTo>
                  <a:lnTo>
                    <a:pt x="793267" y="565531"/>
                  </a:lnTo>
                  <a:lnTo>
                    <a:pt x="794245" y="563156"/>
                  </a:lnTo>
                  <a:close/>
                </a:path>
                <a:path w="4201159" h="4153535">
                  <a:moveTo>
                    <a:pt x="2299779" y="3340"/>
                  </a:moveTo>
                  <a:lnTo>
                    <a:pt x="2298801" y="977"/>
                  </a:lnTo>
                  <a:lnTo>
                    <a:pt x="2296426" y="0"/>
                  </a:lnTo>
                  <a:lnTo>
                    <a:pt x="2294064" y="977"/>
                  </a:lnTo>
                  <a:lnTo>
                    <a:pt x="2293086" y="3340"/>
                  </a:lnTo>
                  <a:lnTo>
                    <a:pt x="2294064" y="5715"/>
                  </a:lnTo>
                  <a:lnTo>
                    <a:pt x="2296426" y="6692"/>
                  </a:lnTo>
                  <a:lnTo>
                    <a:pt x="2298801" y="5715"/>
                  </a:lnTo>
                  <a:lnTo>
                    <a:pt x="2299779" y="3340"/>
                  </a:lnTo>
                  <a:close/>
                </a:path>
                <a:path w="4201159" h="4153535">
                  <a:moveTo>
                    <a:pt x="2489555" y="3533089"/>
                  </a:moveTo>
                  <a:lnTo>
                    <a:pt x="2488577" y="3530727"/>
                  </a:lnTo>
                  <a:lnTo>
                    <a:pt x="2486202" y="3529749"/>
                  </a:lnTo>
                  <a:lnTo>
                    <a:pt x="2483840" y="3530727"/>
                  </a:lnTo>
                  <a:lnTo>
                    <a:pt x="2482862" y="3533089"/>
                  </a:lnTo>
                  <a:lnTo>
                    <a:pt x="2483840" y="3535464"/>
                  </a:lnTo>
                  <a:lnTo>
                    <a:pt x="2486202" y="3536442"/>
                  </a:lnTo>
                  <a:lnTo>
                    <a:pt x="2488577" y="3535464"/>
                  </a:lnTo>
                  <a:lnTo>
                    <a:pt x="2489555" y="3533089"/>
                  </a:lnTo>
                  <a:close/>
                </a:path>
                <a:path w="4201159" h="4153535">
                  <a:moveTo>
                    <a:pt x="2938678" y="752932"/>
                  </a:moveTo>
                  <a:lnTo>
                    <a:pt x="2937700" y="750570"/>
                  </a:lnTo>
                  <a:lnTo>
                    <a:pt x="2935325" y="749592"/>
                  </a:lnTo>
                  <a:lnTo>
                    <a:pt x="2932963" y="750570"/>
                  </a:lnTo>
                  <a:lnTo>
                    <a:pt x="2931985" y="752932"/>
                  </a:lnTo>
                  <a:lnTo>
                    <a:pt x="2932963" y="755307"/>
                  </a:lnTo>
                  <a:lnTo>
                    <a:pt x="2935325" y="756285"/>
                  </a:lnTo>
                  <a:lnTo>
                    <a:pt x="2937700" y="755307"/>
                  </a:lnTo>
                  <a:lnTo>
                    <a:pt x="2938678" y="752932"/>
                  </a:lnTo>
                  <a:close/>
                </a:path>
                <a:path w="4201159" h="4153535">
                  <a:moveTo>
                    <a:pt x="4200664" y="2346998"/>
                  </a:moveTo>
                  <a:lnTo>
                    <a:pt x="4199686" y="2344636"/>
                  </a:lnTo>
                  <a:lnTo>
                    <a:pt x="4197324" y="2343658"/>
                  </a:lnTo>
                  <a:lnTo>
                    <a:pt x="4194949" y="2344636"/>
                  </a:lnTo>
                  <a:lnTo>
                    <a:pt x="4193971" y="2346998"/>
                  </a:lnTo>
                  <a:lnTo>
                    <a:pt x="4194949" y="2349373"/>
                  </a:lnTo>
                  <a:lnTo>
                    <a:pt x="4197324" y="2350351"/>
                  </a:lnTo>
                  <a:lnTo>
                    <a:pt x="4199686" y="2349373"/>
                  </a:lnTo>
                  <a:lnTo>
                    <a:pt x="4200664" y="23469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27349" y="3106597"/>
              <a:ext cx="199262" cy="19926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506300" y="4159364"/>
              <a:ext cx="139166" cy="13916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807841" y="1106589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5">
                  <a:moveTo>
                    <a:pt x="142328" y="0"/>
                  </a:moveTo>
                  <a:lnTo>
                    <a:pt x="97344" y="7256"/>
                  </a:lnTo>
                  <a:lnTo>
                    <a:pt x="58273" y="27462"/>
                  </a:lnTo>
                  <a:lnTo>
                    <a:pt x="27462" y="58273"/>
                  </a:lnTo>
                  <a:lnTo>
                    <a:pt x="7256" y="97344"/>
                  </a:lnTo>
                  <a:lnTo>
                    <a:pt x="0" y="142328"/>
                  </a:lnTo>
                  <a:lnTo>
                    <a:pt x="7256" y="187313"/>
                  </a:lnTo>
                  <a:lnTo>
                    <a:pt x="27462" y="226384"/>
                  </a:lnTo>
                  <a:lnTo>
                    <a:pt x="58273" y="257194"/>
                  </a:lnTo>
                  <a:lnTo>
                    <a:pt x="97344" y="277401"/>
                  </a:lnTo>
                  <a:lnTo>
                    <a:pt x="142328" y="284657"/>
                  </a:lnTo>
                  <a:lnTo>
                    <a:pt x="187318" y="277401"/>
                  </a:lnTo>
                  <a:lnTo>
                    <a:pt x="226389" y="257194"/>
                  </a:lnTo>
                  <a:lnTo>
                    <a:pt x="257198" y="226384"/>
                  </a:lnTo>
                  <a:lnTo>
                    <a:pt x="277402" y="187313"/>
                  </a:lnTo>
                  <a:lnTo>
                    <a:pt x="284657" y="142328"/>
                  </a:lnTo>
                  <a:lnTo>
                    <a:pt x="277402" y="97344"/>
                  </a:lnTo>
                  <a:lnTo>
                    <a:pt x="257198" y="58273"/>
                  </a:lnTo>
                  <a:lnTo>
                    <a:pt x="226389" y="27462"/>
                  </a:lnTo>
                  <a:lnTo>
                    <a:pt x="187318" y="7256"/>
                  </a:lnTo>
                  <a:lnTo>
                    <a:pt x="142328" y="0"/>
                  </a:lnTo>
                  <a:close/>
                </a:path>
              </a:pathLst>
            </a:custGeom>
            <a:solidFill>
              <a:srgbClr val="25408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56642" y="1296365"/>
              <a:ext cx="227736" cy="2277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31064" y="2700680"/>
              <a:ext cx="208762" cy="2087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096183" y="4678070"/>
              <a:ext cx="227736" cy="2277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736128" y="1357058"/>
              <a:ext cx="151815" cy="15181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68460" y="795337"/>
              <a:ext cx="5057775" cy="1596390"/>
            </a:xfrm>
            <a:custGeom>
              <a:avLst/>
              <a:gdLst/>
              <a:ahLst/>
              <a:cxnLst/>
              <a:rect l="l" t="t" r="r" b="b"/>
              <a:pathLst>
                <a:path w="5057775" h="1596389">
                  <a:moveTo>
                    <a:pt x="352983" y="176479"/>
                  </a:moveTo>
                  <a:lnTo>
                    <a:pt x="346671" y="129565"/>
                  </a:lnTo>
                  <a:lnTo>
                    <a:pt x="328879" y="87414"/>
                  </a:lnTo>
                  <a:lnTo>
                    <a:pt x="301282" y="51689"/>
                  </a:lnTo>
                  <a:lnTo>
                    <a:pt x="265569" y="24104"/>
                  </a:lnTo>
                  <a:lnTo>
                    <a:pt x="223405" y="6311"/>
                  </a:lnTo>
                  <a:lnTo>
                    <a:pt x="176491" y="0"/>
                  </a:lnTo>
                  <a:lnTo>
                    <a:pt x="129565" y="6311"/>
                  </a:lnTo>
                  <a:lnTo>
                    <a:pt x="87401" y="24104"/>
                  </a:lnTo>
                  <a:lnTo>
                    <a:pt x="51689" y="51689"/>
                  </a:lnTo>
                  <a:lnTo>
                    <a:pt x="24091" y="87414"/>
                  </a:lnTo>
                  <a:lnTo>
                    <a:pt x="6299" y="129565"/>
                  </a:lnTo>
                  <a:lnTo>
                    <a:pt x="0" y="176479"/>
                  </a:lnTo>
                  <a:lnTo>
                    <a:pt x="6299" y="223405"/>
                  </a:lnTo>
                  <a:lnTo>
                    <a:pt x="24091" y="265569"/>
                  </a:lnTo>
                  <a:lnTo>
                    <a:pt x="51689" y="301282"/>
                  </a:lnTo>
                  <a:lnTo>
                    <a:pt x="87401" y="328879"/>
                  </a:lnTo>
                  <a:lnTo>
                    <a:pt x="129565" y="346671"/>
                  </a:lnTo>
                  <a:lnTo>
                    <a:pt x="176491" y="352971"/>
                  </a:lnTo>
                  <a:lnTo>
                    <a:pt x="223405" y="346671"/>
                  </a:lnTo>
                  <a:lnTo>
                    <a:pt x="265569" y="328879"/>
                  </a:lnTo>
                  <a:lnTo>
                    <a:pt x="301282" y="301282"/>
                  </a:lnTo>
                  <a:lnTo>
                    <a:pt x="328879" y="265569"/>
                  </a:lnTo>
                  <a:lnTo>
                    <a:pt x="346671" y="223405"/>
                  </a:lnTo>
                  <a:lnTo>
                    <a:pt x="352983" y="176479"/>
                  </a:lnTo>
                  <a:close/>
                </a:path>
                <a:path w="5057775" h="1596389">
                  <a:moveTo>
                    <a:pt x="5057432" y="1467878"/>
                  </a:moveTo>
                  <a:lnTo>
                    <a:pt x="5047361" y="1418018"/>
                  </a:lnTo>
                  <a:lnTo>
                    <a:pt x="5019916" y="1377302"/>
                  </a:lnTo>
                  <a:lnTo>
                    <a:pt x="4979200" y="1349844"/>
                  </a:lnTo>
                  <a:lnTo>
                    <a:pt x="4929340" y="1339773"/>
                  </a:lnTo>
                  <a:lnTo>
                    <a:pt x="4879467" y="1349844"/>
                  </a:lnTo>
                  <a:lnTo>
                    <a:pt x="4838751" y="1377302"/>
                  </a:lnTo>
                  <a:lnTo>
                    <a:pt x="4811306" y="1418018"/>
                  </a:lnTo>
                  <a:lnTo>
                    <a:pt x="4801247" y="1467878"/>
                  </a:lnTo>
                  <a:lnTo>
                    <a:pt x="4811306" y="1517738"/>
                  </a:lnTo>
                  <a:lnTo>
                    <a:pt x="4838751" y="1558455"/>
                  </a:lnTo>
                  <a:lnTo>
                    <a:pt x="4879467" y="1585912"/>
                  </a:lnTo>
                  <a:lnTo>
                    <a:pt x="4929340" y="1595970"/>
                  </a:lnTo>
                  <a:lnTo>
                    <a:pt x="4979200" y="1585912"/>
                  </a:lnTo>
                  <a:lnTo>
                    <a:pt x="5019916" y="1558455"/>
                  </a:lnTo>
                  <a:lnTo>
                    <a:pt x="5047361" y="1517738"/>
                  </a:lnTo>
                  <a:lnTo>
                    <a:pt x="5057432" y="1467878"/>
                  </a:lnTo>
                  <a:close/>
                </a:path>
              </a:pathLst>
            </a:custGeom>
            <a:solidFill>
              <a:srgbClr val="ABD03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261695" y="2909430"/>
              <a:ext cx="161315" cy="16130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215854" y="4099268"/>
              <a:ext cx="170789" cy="17078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289651" y="515721"/>
              <a:ext cx="243535" cy="243547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92314" y="1625359"/>
            <a:ext cx="9061222" cy="2510790"/>
          </a:xfrm>
          <a:prstGeom prst="rect">
            <a:avLst/>
          </a:prstGeom>
        </p:spPr>
        <p:txBody>
          <a:bodyPr vert="horz" wrap="square" lIns="0" tIns="215265" rIns="0" bIns="0" rtlCol="0">
            <a:noAutofit/>
          </a:bodyPr>
          <a:lstStyle/>
          <a:p>
            <a:pPr marL="2056764" marR="2049145" algn="ctr" rtl="0">
              <a:lnSpc>
                <a:spcPct val="79200"/>
              </a:lnSpc>
              <a:spcBef>
                <a:spcPts val="1695"/>
              </a:spcBef>
            </a:pPr>
            <a:r>
              <a:rPr lang="uk" sz="6300" b="1" i="0" u="none" strike="noStrike" spc="70" dirty="0">
                <a:latin typeface="Arial"/>
              </a:rPr>
              <a:t>Надихайте і </a:t>
            </a:r>
            <a:endParaRPr sz="6300" dirty="0"/>
          </a:p>
          <a:p>
            <a:pPr algn="ctr" rtl="0">
              <a:lnSpc>
                <a:spcPts val="5990"/>
              </a:lnSpc>
            </a:pPr>
            <a:r>
              <a:rPr lang="uk" sz="6300" b="1" i="0" u="none" strike="noStrike" spc="135" dirty="0">
                <a:latin typeface="Arial"/>
              </a:rPr>
              <a:t>надихайтеся</a:t>
            </a:r>
            <a:endParaRPr sz="6300" dirty="0"/>
          </a:p>
        </p:txBody>
      </p:sp>
      <p:sp>
        <p:nvSpPr>
          <p:cNvPr id="35" name="object 35"/>
          <p:cNvSpPr txBox="1"/>
          <p:nvPr/>
        </p:nvSpPr>
        <p:spPr>
          <a:xfrm>
            <a:off x="3047212" y="5110289"/>
            <a:ext cx="4687570" cy="8540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13199"/>
              </a:lnSpc>
              <a:spcBef>
                <a:spcPts val="100"/>
              </a:spcBef>
            </a:pPr>
            <a:r>
              <a:rPr lang="en-US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  </a:t>
            </a:r>
            <a:r>
              <a:rPr lang="uk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Об’єдналися </a:t>
            </a:r>
            <a:r>
              <a:rPr lang="uk" sz="24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в регіоні, </a:t>
            </a:r>
            <a:r>
              <a:rPr lang="en-US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br>
              <a:rPr lang="en-US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en-US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      </a:t>
            </a:r>
            <a:r>
              <a:rPr lang="uk" sz="2400" b="1" i="0" u="none" strike="noStrike" spc="-10" dirty="0" smtClean="0">
                <a:solidFill>
                  <a:srgbClr val="231F20"/>
                </a:solidFill>
                <a:latin typeface="Arial"/>
                <a:cs typeface="Arial"/>
              </a:rPr>
              <a:t>співпрацюємо </a:t>
            </a:r>
            <a:r>
              <a:rPr lang="uk" sz="2400" b="1" i="0" u="none" strike="noStrike" spc="-10" dirty="0">
                <a:solidFill>
                  <a:srgbClr val="231F20"/>
                </a:solidFill>
                <a:latin typeface="Arial"/>
                <a:cs typeface="Arial"/>
              </a:rPr>
              <a:t>в Європі!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79000" y="5106187"/>
            <a:ext cx="4752340" cy="0"/>
          </a:xfrm>
          <a:custGeom>
            <a:avLst/>
            <a:gdLst/>
            <a:ahLst/>
            <a:cxnLst/>
            <a:rect l="l" t="t" r="r" b="b"/>
            <a:pathLst>
              <a:path w="4752340">
                <a:moveTo>
                  <a:pt x="0" y="0"/>
                </a:moveTo>
                <a:lnTo>
                  <a:pt x="475199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79000" y="6114186"/>
            <a:ext cx="4752340" cy="0"/>
          </a:xfrm>
          <a:custGeom>
            <a:avLst/>
            <a:gdLst/>
            <a:ahLst/>
            <a:cxnLst/>
            <a:rect l="l" t="t" r="r" b="b"/>
            <a:pathLst>
              <a:path w="4752340">
                <a:moveTo>
                  <a:pt x="0" y="0"/>
                </a:moveTo>
                <a:lnTo>
                  <a:pt x="475199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98633" y="6638455"/>
            <a:ext cx="618490" cy="334645"/>
          </a:xfrm>
          <a:custGeom>
            <a:avLst/>
            <a:gdLst/>
            <a:ahLst/>
            <a:cxnLst/>
            <a:rect l="l" t="t" r="r" b="b"/>
            <a:pathLst>
              <a:path w="618489" h="334645">
                <a:moveTo>
                  <a:pt x="251167" y="240284"/>
                </a:moveTo>
                <a:lnTo>
                  <a:pt x="229057" y="182651"/>
                </a:lnTo>
                <a:lnTo>
                  <a:pt x="169557" y="155956"/>
                </a:lnTo>
                <a:lnTo>
                  <a:pt x="106083" y="142811"/>
                </a:lnTo>
                <a:lnTo>
                  <a:pt x="80441" y="136080"/>
                </a:lnTo>
                <a:lnTo>
                  <a:pt x="62509" y="126377"/>
                </a:lnTo>
                <a:lnTo>
                  <a:pt x="51955" y="112077"/>
                </a:lnTo>
                <a:lnTo>
                  <a:pt x="48514" y="91579"/>
                </a:lnTo>
                <a:lnTo>
                  <a:pt x="53632" y="67818"/>
                </a:lnTo>
                <a:lnTo>
                  <a:pt x="68453" y="48679"/>
                </a:lnTo>
                <a:lnTo>
                  <a:pt x="92113" y="35928"/>
                </a:lnTo>
                <a:lnTo>
                  <a:pt x="123761" y="31280"/>
                </a:lnTo>
                <a:lnTo>
                  <a:pt x="155536" y="35115"/>
                </a:lnTo>
                <a:lnTo>
                  <a:pt x="180771" y="46240"/>
                </a:lnTo>
                <a:lnTo>
                  <a:pt x="198361" y="64185"/>
                </a:lnTo>
                <a:lnTo>
                  <a:pt x="207187" y="88404"/>
                </a:lnTo>
                <a:lnTo>
                  <a:pt x="244817" y="88404"/>
                </a:lnTo>
                <a:lnTo>
                  <a:pt x="232905" y="49923"/>
                </a:lnTo>
                <a:lnTo>
                  <a:pt x="207683" y="22275"/>
                </a:lnTo>
                <a:lnTo>
                  <a:pt x="170662" y="5600"/>
                </a:lnTo>
                <a:lnTo>
                  <a:pt x="123317" y="0"/>
                </a:lnTo>
                <a:lnTo>
                  <a:pt x="77368" y="7073"/>
                </a:lnTo>
                <a:lnTo>
                  <a:pt x="41706" y="26581"/>
                </a:lnTo>
                <a:lnTo>
                  <a:pt x="18618" y="56045"/>
                </a:lnTo>
                <a:lnTo>
                  <a:pt x="10426" y="92938"/>
                </a:lnTo>
                <a:lnTo>
                  <a:pt x="17195" y="128422"/>
                </a:lnTo>
                <a:lnTo>
                  <a:pt x="35356" y="152730"/>
                </a:lnTo>
                <a:lnTo>
                  <a:pt x="61683" y="168109"/>
                </a:lnTo>
                <a:lnTo>
                  <a:pt x="92938" y="176809"/>
                </a:lnTo>
                <a:lnTo>
                  <a:pt x="154597" y="189039"/>
                </a:lnTo>
                <a:lnTo>
                  <a:pt x="182346" y="196951"/>
                </a:lnTo>
                <a:lnTo>
                  <a:pt x="200545" y="208432"/>
                </a:lnTo>
                <a:lnTo>
                  <a:pt x="210489" y="223481"/>
                </a:lnTo>
                <a:lnTo>
                  <a:pt x="213525" y="242100"/>
                </a:lnTo>
                <a:lnTo>
                  <a:pt x="207479" y="268122"/>
                </a:lnTo>
                <a:lnTo>
                  <a:pt x="190741" y="287324"/>
                </a:lnTo>
                <a:lnTo>
                  <a:pt x="165328" y="299224"/>
                </a:lnTo>
                <a:lnTo>
                  <a:pt x="133286" y="303301"/>
                </a:lnTo>
                <a:lnTo>
                  <a:pt x="98755" y="299732"/>
                </a:lnTo>
                <a:lnTo>
                  <a:pt x="69303" y="287947"/>
                </a:lnTo>
                <a:lnTo>
                  <a:pt x="47917" y="266382"/>
                </a:lnTo>
                <a:lnTo>
                  <a:pt x="37630" y="233476"/>
                </a:lnTo>
                <a:lnTo>
                  <a:pt x="0" y="233476"/>
                </a:lnTo>
                <a:lnTo>
                  <a:pt x="12928" y="279120"/>
                </a:lnTo>
                <a:lnTo>
                  <a:pt x="42214" y="310553"/>
                </a:lnTo>
                <a:lnTo>
                  <a:pt x="83832" y="328739"/>
                </a:lnTo>
                <a:lnTo>
                  <a:pt x="133743" y="334581"/>
                </a:lnTo>
                <a:lnTo>
                  <a:pt x="180962" y="327634"/>
                </a:lnTo>
                <a:lnTo>
                  <a:pt x="218122" y="308178"/>
                </a:lnTo>
                <a:lnTo>
                  <a:pt x="242443" y="278358"/>
                </a:lnTo>
                <a:lnTo>
                  <a:pt x="251167" y="240284"/>
                </a:lnTo>
                <a:close/>
              </a:path>
              <a:path w="618489" h="334645">
                <a:moveTo>
                  <a:pt x="381520" y="167284"/>
                </a:moveTo>
                <a:lnTo>
                  <a:pt x="378117" y="133578"/>
                </a:lnTo>
                <a:lnTo>
                  <a:pt x="368376" y="102184"/>
                </a:lnTo>
                <a:lnTo>
                  <a:pt x="352945" y="73761"/>
                </a:lnTo>
                <a:lnTo>
                  <a:pt x="332524" y="48996"/>
                </a:lnTo>
                <a:lnTo>
                  <a:pt x="312089" y="73761"/>
                </a:lnTo>
                <a:lnTo>
                  <a:pt x="296672" y="102184"/>
                </a:lnTo>
                <a:lnTo>
                  <a:pt x="286918" y="133578"/>
                </a:lnTo>
                <a:lnTo>
                  <a:pt x="283527" y="167284"/>
                </a:lnTo>
                <a:lnTo>
                  <a:pt x="286918" y="201002"/>
                </a:lnTo>
                <a:lnTo>
                  <a:pt x="296672" y="232410"/>
                </a:lnTo>
                <a:lnTo>
                  <a:pt x="312089" y="260832"/>
                </a:lnTo>
                <a:lnTo>
                  <a:pt x="332524" y="285584"/>
                </a:lnTo>
                <a:lnTo>
                  <a:pt x="352945" y="260832"/>
                </a:lnTo>
                <a:lnTo>
                  <a:pt x="368376" y="232410"/>
                </a:lnTo>
                <a:lnTo>
                  <a:pt x="378117" y="201002"/>
                </a:lnTo>
                <a:lnTo>
                  <a:pt x="381520" y="167284"/>
                </a:lnTo>
                <a:close/>
              </a:path>
              <a:path w="618489" h="334645">
                <a:moveTo>
                  <a:pt x="569112" y="285584"/>
                </a:moveTo>
                <a:lnTo>
                  <a:pt x="544347" y="265163"/>
                </a:lnTo>
                <a:lnTo>
                  <a:pt x="515924" y="249732"/>
                </a:lnTo>
                <a:lnTo>
                  <a:pt x="484530" y="239991"/>
                </a:lnTo>
                <a:lnTo>
                  <a:pt x="450811" y="236588"/>
                </a:lnTo>
                <a:lnTo>
                  <a:pt x="417093" y="239991"/>
                </a:lnTo>
                <a:lnTo>
                  <a:pt x="385699" y="249732"/>
                </a:lnTo>
                <a:lnTo>
                  <a:pt x="357276" y="265163"/>
                </a:lnTo>
                <a:lnTo>
                  <a:pt x="332524" y="285584"/>
                </a:lnTo>
                <a:lnTo>
                  <a:pt x="357276" y="306019"/>
                </a:lnTo>
                <a:lnTo>
                  <a:pt x="385699" y="321437"/>
                </a:lnTo>
                <a:lnTo>
                  <a:pt x="417093" y="331190"/>
                </a:lnTo>
                <a:lnTo>
                  <a:pt x="450811" y="334581"/>
                </a:lnTo>
                <a:lnTo>
                  <a:pt x="484517" y="331190"/>
                </a:lnTo>
                <a:lnTo>
                  <a:pt x="515924" y="321437"/>
                </a:lnTo>
                <a:lnTo>
                  <a:pt x="544347" y="306019"/>
                </a:lnTo>
                <a:lnTo>
                  <a:pt x="569112" y="285584"/>
                </a:lnTo>
                <a:close/>
              </a:path>
              <a:path w="618489" h="334645">
                <a:moveTo>
                  <a:pt x="569112" y="48996"/>
                </a:moveTo>
                <a:lnTo>
                  <a:pt x="544347" y="28575"/>
                </a:lnTo>
                <a:lnTo>
                  <a:pt x="515924" y="13144"/>
                </a:lnTo>
                <a:lnTo>
                  <a:pt x="484530" y="3403"/>
                </a:lnTo>
                <a:lnTo>
                  <a:pt x="450811" y="0"/>
                </a:lnTo>
                <a:lnTo>
                  <a:pt x="417093" y="3403"/>
                </a:lnTo>
                <a:lnTo>
                  <a:pt x="385699" y="13144"/>
                </a:lnTo>
                <a:lnTo>
                  <a:pt x="357276" y="28575"/>
                </a:lnTo>
                <a:lnTo>
                  <a:pt x="332524" y="48996"/>
                </a:lnTo>
                <a:lnTo>
                  <a:pt x="357276" y="69430"/>
                </a:lnTo>
                <a:lnTo>
                  <a:pt x="385699" y="84848"/>
                </a:lnTo>
                <a:lnTo>
                  <a:pt x="417093" y="94602"/>
                </a:lnTo>
                <a:lnTo>
                  <a:pt x="450811" y="97993"/>
                </a:lnTo>
                <a:lnTo>
                  <a:pt x="484530" y="94602"/>
                </a:lnTo>
                <a:lnTo>
                  <a:pt x="515924" y="84848"/>
                </a:lnTo>
                <a:lnTo>
                  <a:pt x="544347" y="69430"/>
                </a:lnTo>
                <a:lnTo>
                  <a:pt x="569112" y="48996"/>
                </a:lnTo>
                <a:close/>
              </a:path>
              <a:path w="618489" h="334645">
                <a:moveTo>
                  <a:pt x="618109" y="167284"/>
                </a:moveTo>
                <a:lnTo>
                  <a:pt x="614705" y="133578"/>
                </a:lnTo>
                <a:lnTo>
                  <a:pt x="604964" y="102184"/>
                </a:lnTo>
                <a:lnTo>
                  <a:pt x="589534" y="73761"/>
                </a:lnTo>
                <a:lnTo>
                  <a:pt x="569112" y="48996"/>
                </a:lnTo>
                <a:lnTo>
                  <a:pt x="548678" y="73761"/>
                </a:lnTo>
                <a:lnTo>
                  <a:pt x="533260" y="102184"/>
                </a:lnTo>
                <a:lnTo>
                  <a:pt x="523506" y="133578"/>
                </a:lnTo>
                <a:lnTo>
                  <a:pt x="520115" y="167284"/>
                </a:lnTo>
                <a:lnTo>
                  <a:pt x="523506" y="201002"/>
                </a:lnTo>
                <a:lnTo>
                  <a:pt x="533260" y="232410"/>
                </a:lnTo>
                <a:lnTo>
                  <a:pt x="548678" y="260832"/>
                </a:lnTo>
                <a:lnTo>
                  <a:pt x="569112" y="285584"/>
                </a:lnTo>
                <a:lnTo>
                  <a:pt x="589534" y="260832"/>
                </a:lnTo>
                <a:lnTo>
                  <a:pt x="604964" y="232410"/>
                </a:lnTo>
                <a:lnTo>
                  <a:pt x="614705" y="201002"/>
                </a:lnTo>
                <a:lnTo>
                  <a:pt x="618109" y="167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70705" y="6638455"/>
            <a:ext cx="599440" cy="334645"/>
          </a:xfrm>
          <a:custGeom>
            <a:avLst/>
            <a:gdLst/>
            <a:ahLst/>
            <a:cxnLst/>
            <a:rect l="l" t="t" r="r" b="b"/>
            <a:pathLst>
              <a:path w="599439" h="334645">
                <a:moveTo>
                  <a:pt x="265214" y="329145"/>
                </a:moveTo>
                <a:lnTo>
                  <a:pt x="115608" y="147802"/>
                </a:lnTo>
                <a:lnTo>
                  <a:pt x="256603" y="5435"/>
                </a:lnTo>
                <a:lnTo>
                  <a:pt x="209448" y="5435"/>
                </a:lnTo>
                <a:lnTo>
                  <a:pt x="38989" y="181343"/>
                </a:lnTo>
                <a:lnTo>
                  <a:pt x="38989" y="5435"/>
                </a:lnTo>
                <a:lnTo>
                  <a:pt x="0" y="5435"/>
                </a:lnTo>
                <a:lnTo>
                  <a:pt x="0" y="329145"/>
                </a:lnTo>
                <a:lnTo>
                  <a:pt x="38989" y="329145"/>
                </a:lnTo>
                <a:lnTo>
                  <a:pt x="38989" y="225323"/>
                </a:lnTo>
                <a:lnTo>
                  <a:pt x="88404" y="174993"/>
                </a:lnTo>
                <a:lnTo>
                  <a:pt x="218071" y="329145"/>
                </a:lnTo>
                <a:lnTo>
                  <a:pt x="265214" y="329145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63537" y="14465"/>
                </a:lnTo>
                <a:lnTo>
                  <a:pt x="358267" y="16827"/>
                </a:lnTo>
                <a:lnTo>
                  <a:pt x="353060" y="19469"/>
                </a:lnTo>
                <a:lnTo>
                  <a:pt x="342823" y="25374"/>
                </a:lnTo>
                <a:lnTo>
                  <a:pt x="337934" y="28562"/>
                </a:lnTo>
                <a:lnTo>
                  <a:pt x="333248" y="31953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07263" y="55359"/>
                </a:lnTo>
                <a:lnTo>
                  <a:pt x="303403" y="59651"/>
                </a:lnTo>
                <a:lnTo>
                  <a:pt x="299720" y="64185"/>
                </a:lnTo>
                <a:lnTo>
                  <a:pt x="292773" y="73748"/>
                </a:lnTo>
                <a:lnTo>
                  <a:pt x="289610" y="78651"/>
                </a:lnTo>
                <a:lnTo>
                  <a:pt x="286702" y="83654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72478" y="115595"/>
                </a:lnTo>
                <a:lnTo>
                  <a:pt x="270700" y="121094"/>
                </a:lnTo>
                <a:lnTo>
                  <a:pt x="269176" y="126746"/>
                </a:lnTo>
                <a:lnTo>
                  <a:pt x="266725" y="138290"/>
                </a:lnTo>
                <a:lnTo>
                  <a:pt x="265823" y="144068"/>
                </a:lnTo>
                <a:lnTo>
                  <a:pt x="265214" y="149809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65214" y="184785"/>
                </a:lnTo>
                <a:lnTo>
                  <a:pt x="265823" y="190525"/>
                </a:lnTo>
                <a:lnTo>
                  <a:pt x="266725" y="196303"/>
                </a:lnTo>
                <a:lnTo>
                  <a:pt x="269176" y="207860"/>
                </a:lnTo>
                <a:lnTo>
                  <a:pt x="270700" y="213499"/>
                </a:lnTo>
                <a:lnTo>
                  <a:pt x="272478" y="218986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286702" y="250939"/>
                </a:lnTo>
                <a:lnTo>
                  <a:pt x="289598" y="255943"/>
                </a:lnTo>
                <a:lnTo>
                  <a:pt x="292773" y="260845"/>
                </a:lnTo>
                <a:lnTo>
                  <a:pt x="299720" y="270408"/>
                </a:lnTo>
                <a:lnTo>
                  <a:pt x="303390" y="274942"/>
                </a:lnTo>
                <a:lnTo>
                  <a:pt x="307263" y="279234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33248" y="302641"/>
                </a:lnTo>
                <a:lnTo>
                  <a:pt x="337934" y="306031"/>
                </a:lnTo>
                <a:lnTo>
                  <a:pt x="342823" y="309219"/>
                </a:lnTo>
                <a:lnTo>
                  <a:pt x="353060" y="315125"/>
                </a:lnTo>
                <a:lnTo>
                  <a:pt x="358267" y="317766"/>
                </a:lnTo>
                <a:lnTo>
                  <a:pt x="363537" y="320128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167297"/>
                </a:moveTo>
                <a:lnTo>
                  <a:pt x="396798" y="330936"/>
                </a:lnTo>
                <a:lnTo>
                  <a:pt x="402450" y="332130"/>
                </a:lnTo>
                <a:lnTo>
                  <a:pt x="408228" y="333044"/>
                </a:lnTo>
                <a:lnTo>
                  <a:pt x="419976" y="334289"/>
                </a:lnTo>
                <a:lnTo>
                  <a:pt x="425805" y="334581"/>
                </a:lnTo>
                <a:lnTo>
                  <a:pt x="431584" y="334581"/>
                </a:lnTo>
                <a:lnTo>
                  <a:pt x="431584" y="167297"/>
                </a:lnTo>
                <a:close/>
              </a:path>
              <a:path w="599439" h="334645">
                <a:moveTo>
                  <a:pt x="431584" y="0"/>
                </a:moveTo>
                <a:lnTo>
                  <a:pt x="396798" y="3657"/>
                </a:lnTo>
                <a:lnTo>
                  <a:pt x="431584" y="167297"/>
                </a:lnTo>
                <a:lnTo>
                  <a:pt x="431584" y="0"/>
                </a:lnTo>
                <a:close/>
              </a:path>
              <a:path w="599439" h="334645">
                <a:moveTo>
                  <a:pt x="499630" y="320128"/>
                </a:moveTo>
                <a:lnTo>
                  <a:pt x="431584" y="167297"/>
                </a:lnTo>
                <a:lnTo>
                  <a:pt x="466369" y="330936"/>
                </a:lnTo>
                <a:lnTo>
                  <a:pt x="472020" y="329730"/>
                </a:lnTo>
                <a:lnTo>
                  <a:pt x="477659" y="328218"/>
                </a:lnTo>
                <a:lnTo>
                  <a:pt x="488899" y="324573"/>
                </a:lnTo>
                <a:lnTo>
                  <a:pt x="494347" y="322465"/>
                </a:lnTo>
                <a:lnTo>
                  <a:pt x="499630" y="320128"/>
                </a:lnTo>
                <a:close/>
              </a:path>
              <a:path w="599439" h="334645">
                <a:moveTo>
                  <a:pt x="499630" y="14465"/>
                </a:moveTo>
                <a:lnTo>
                  <a:pt x="466369" y="3657"/>
                </a:lnTo>
                <a:lnTo>
                  <a:pt x="431584" y="167297"/>
                </a:lnTo>
                <a:lnTo>
                  <a:pt x="499630" y="14465"/>
                </a:lnTo>
                <a:close/>
              </a:path>
              <a:path w="599439" h="334645">
                <a:moveTo>
                  <a:pt x="555904" y="279234"/>
                </a:moveTo>
                <a:lnTo>
                  <a:pt x="431584" y="167297"/>
                </a:lnTo>
                <a:lnTo>
                  <a:pt x="529907" y="302641"/>
                </a:lnTo>
                <a:lnTo>
                  <a:pt x="534593" y="299237"/>
                </a:lnTo>
                <a:lnTo>
                  <a:pt x="539127" y="295567"/>
                </a:lnTo>
                <a:lnTo>
                  <a:pt x="547903" y="287655"/>
                </a:lnTo>
                <a:lnTo>
                  <a:pt x="552030" y="283527"/>
                </a:lnTo>
                <a:lnTo>
                  <a:pt x="555904" y="279234"/>
                </a:lnTo>
                <a:close/>
              </a:path>
              <a:path w="599439" h="334645">
                <a:moveTo>
                  <a:pt x="555904" y="55359"/>
                </a:moveTo>
                <a:lnTo>
                  <a:pt x="529907" y="31953"/>
                </a:lnTo>
                <a:lnTo>
                  <a:pt x="431584" y="167297"/>
                </a:lnTo>
                <a:lnTo>
                  <a:pt x="555904" y="55359"/>
                </a:lnTo>
                <a:close/>
              </a:path>
              <a:path w="599439" h="334645">
                <a:moveTo>
                  <a:pt x="590689" y="218986"/>
                </a:moveTo>
                <a:lnTo>
                  <a:pt x="431584" y="167297"/>
                </a:lnTo>
                <a:lnTo>
                  <a:pt x="576465" y="250939"/>
                </a:lnTo>
                <a:lnTo>
                  <a:pt x="579348" y="245935"/>
                </a:lnTo>
                <a:lnTo>
                  <a:pt x="582002" y="240741"/>
                </a:lnTo>
                <a:lnTo>
                  <a:pt x="586816" y="229946"/>
                </a:lnTo>
                <a:lnTo>
                  <a:pt x="588899" y="224485"/>
                </a:lnTo>
                <a:lnTo>
                  <a:pt x="590689" y="218986"/>
                </a:lnTo>
                <a:close/>
              </a:path>
              <a:path w="599439" h="334645">
                <a:moveTo>
                  <a:pt x="590689" y="115595"/>
                </a:moveTo>
                <a:lnTo>
                  <a:pt x="576465" y="83654"/>
                </a:lnTo>
                <a:lnTo>
                  <a:pt x="431584" y="167297"/>
                </a:lnTo>
                <a:lnTo>
                  <a:pt x="590689" y="115595"/>
                </a:lnTo>
                <a:close/>
              </a:path>
              <a:path w="599439" h="334645">
                <a:moveTo>
                  <a:pt x="598868" y="161391"/>
                </a:moveTo>
                <a:lnTo>
                  <a:pt x="598551" y="155562"/>
                </a:lnTo>
                <a:lnTo>
                  <a:pt x="597954" y="149809"/>
                </a:lnTo>
                <a:lnTo>
                  <a:pt x="431584" y="167297"/>
                </a:lnTo>
                <a:lnTo>
                  <a:pt x="597954" y="184785"/>
                </a:lnTo>
                <a:lnTo>
                  <a:pt x="598551" y="179031"/>
                </a:lnTo>
                <a:lnTo>
                  <a:pt x="598868" y="173202"/>
                </a:lnTo>
                <a:lnTo>
                  <a:pt x="598868" y="161391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23523" y="6638417"/>
            <a:ext cx="1116330" cy="334645"/>
          </a:xfrm>
          <a:custGeom>
            <a:avLst/>
            <a:gdLst/>
            <a:ahLst/>
            <a:cxnLst/>
            <a:rect l="l" t="t" r="r" b="b"/>
            <a:pathLst>
              <a:path w="1116329" h="334645">
                <a:moveTo>
                  <a:pt x="213080" y="296303"/>
                </a:moveTo>
                <a:lnTo>
                  <a:pt x="39001" y="296303"/>
                </a:lnTo>
                <a:lnTo>
                  <a:pt x="39001" y="5473"/>
                </a:lnTo>
                <a:lnTo>
                  <a:pt x="0" y="5473"/>
                </a:lnTo>
                <a:lnTo>
                  <a:pt x="0" y="296303"/>
                </a:lnTo>
                <a:lnTo>
                  <a:pt x="0" y="329323"/>
                </a:lnTo>
                <a:lnTo>
                  <a:pt x="213080" y="329323"/>
                </a:lnTo>
                <a:lnTo>
                  <a:pt x="213080" y="296303"/>
                </a:lnTo>
                <a:close/>
              </a:path>
              <a:path w="1116329" h="334645">
                <a:moveTo>
                  <a:pt x="447306" y="167309"/>
                </a:moveTo>
                <a:lnTo>
                  <a:pt x="442036" y="141274"/>
                </a:lnTo>
                <a:lnTo>
                  <a:pt x="427697" y="120002"/>
                </a:lnTo>
                <a:lnTo>
                  <a:pt x="406425" y="105664"/>
                </a:lnTo>
                <a:lnTo>
                  <a:pt x="380390" y="100393"/>
                </a:lnTo>
                <a:lnTo>
                  <a:pt x="354342" y="105664"/>
                </a:lnTo>
                <a:lnTo>
                  <a:pt x="333070" y="120002"/>
                </a:lnTo>
                <a:lnTo>
                  <a:pt x="318731" y="141274"/>
                </a:lnTo>
                <a:lnTo>
                  <a:pt x="313474" y="167309"/>
                </a:lnTo>
                <a:lnTo>
                  <a:pt x="318731" y="193357"/>
                </a:lnTo>
                <a:lnTo>
                  <a:pt x="333070" y="214630"/>
                </a:lnTo>
                <a:lnTo>
                  <a:pt x="354342" y="228968"/>
                </a:lnTo>
                <a:lnTo>
                  <a:pt x="380390" y="234226"/>
                </a:lnTo>
                <a:lnTo>
                  <a:pt x="406425" y="228968"/>
                </a:lnTo>
                <a:lnTo>
                  <a:pt x="427697" y="214630"/>
                </a:lnTo>
                <a:lnTo>
                  <a:pt x="442036" y="193357"/>
                </a:lnTo>
                <a:lnTo>
                  <a:pt x="447306" y="167309"/>
                </a:lnTo>
                <a:close/>
              </a:path>
              <a:path w="1116329" h="334645">
                <a:moveTo>
                  <a:pt x="547674" y="167309"/>
                </a:moveTo>
                <a:lnTo>
                  <a:pt x="541693" y="122847"/>
                </a:lnTo>
                <a:lnTo>
                  <a:pt x="530948" y="97396"/>
                </a:lnTo>
                <a:lnTo>
                  <a:pt x="530948" y="167309"/>
                </a:lnTo>
                <a:lnTo>
                  <a:pt x="523265" y="214909"/>
                </a:lnTo>
                <a:lnTo>
                  <a:pt x="501891" y="256235"/>
                </a:lnTo>
                <a:lnTo>
                  <a:pt x="469303" y="288823"/>
                </a:lnTo>
                <a:lnTo>
                  <a:pt x="427964" y="310197"/>
                </a:lnTo>
                <a:lnTo>
                  <a:pt x="380390" y="317868"/>
                </a:lnTo>
                <a:lnTo>
                  <a:pt x="332790" y="310197"/>
                </a:lnTo>
                <a:lnTo>
                  <a:pt x="291452" y="288823"/>
                </a:lnTo>
                <a:lnTo>
                  <a:pt x="258864" y="256235"/>
                </a:lnTo>
                <a:lnTo>
                  <a:pt x="237490" y="214909"/>
                </a:lnTo>
                <a:lnTo>
                  <a:pt x="229819" y="167309"/>
                </a:lnTo>
                <a:lnTo>
                  <a:pt x="237490" y="119735"/>
                </a:lnTo>
                <a:lnTo>
                  <a:pt x="258864" y="78397"/>
                </a:lnTo>
                <a:lnTo>
                  <a:pt x="291452" y="45808"/>
                </a:lnTo>
                <a:lnTo>
                  <a:pt x="332790" y="24434"/>
                </a:lnTo>
                <a:lnTo>
                  <a:pt x="380390" y="16751"/>
                </a:lnTo>
                <a:lnTo>
                  <a:pt x="427964" y="24434"/>
                </a:lnTo>
                <a:lnTo>
                  <a:pt x="469303" y="45808"/>
                </a:lnTo>
                <a:lnTo>
                  <a:pt x="501891" y="78397"/>
                </a:lnTo>
                <a:lnTo>
                  <a:pt x="523265" y="119735"/>
                </a:lnTo>
                <a:lnTo>
                  <a:pt x="530948" y="167309"/>
                </a:lnTo>
                <a:lnTo>
                  <a:pt x="530948" y="97396"/>
                </a:lnTo>
                <a:lnTo>
                  <a:pt x="498678" y="49022"/>
                </a:lnTo>
                <a:lnTo>
                  <a:pt x="464820" y="22872"/>
                </a:lnTo>
                <a:lnTo>
                  <a:pt x="424853" y="6007"/>
                </a:lnTo>
                <a:lnTo>
                  <a:pt x="380390" y="25"/>
                </a:lnTo>
                <a:lnTo>
                  <a:pt x="335915" y="6007"/>
                </a:lnTo>
                <a:lnTo>
                  <a:pt x="295948" y="22872"/>
                </a:lnTo>
                <a:lnTo>
                  <a:pt x="262089" y="49022"/>
                </a:lnTo>
                <a:lnTo>
                  <a:pt x="235927" y="82880"/>
                </a:lnTo>
                <a:lnTo>
                  <a:pt x="219062" y="122847"/>
                </a:lnTo>
                <a:lnTo>
                  <a:pt x="213093" y="167309"/>
                </a:lnTo>
                <a:lnTo>
                  <a:pt x="219062" y="211785"/>
                </a:lnTo>
                <a:lnTo>
                  <a:pt x="235927" y="251752"/>
                </a:lnTo>
                <a:lnTo>
                  <a:pt x="262089" y="285610"/>
                </a:lnTo>
                <a:lnTo>
                  <a:pt x="295948" y="311759"/>
                </a:lnTo>
                <a:lnTo>
                  <a:pt x="335915" y="328625"/>
                </a:lnTo>
                <a:lnTo>
                  <a:pt x="380390" y="334594"/>
                </a:lnTo>
                <a:lnTo>
                  <a:pt x="424853" y="328625"/>
                </a:lnTo>
                <a:lnTo>
                  <a:pt x="450329" y="317868"/>
                </a:lnTo>
                <a:lnTo>
                  <a:pt x="464820" y="311759"/>
                </a:lnTo>
                <a:lnTo>
                  <a:pt x="498678" y="285610"/>
                </a:lnTo>
                <a:lnTo>
                  <a:pt x="524827" y="251752"/>
                </a:lnTo>
                <a:lnTo>
                  <a:pt x="541693" y="211785"/>
                </a:lnTo>
                <a:lnTo>
                  <a:pt x="547674" y="167309"/>
                </a:lnTo>
                <a:close/>
              </a:path>
              <a:path w="1116329" h="334645">
                <a:moveTo>
                  <a:pt x="854151" y="5461"/>
                </a:moveTo>
                <a:lnTo>
                  <a:pt x="814247" y="5461"/>
                </a:lnTo>
                <a:lnTo>
                  <a:pt x="701814" y="289267"/>
                </a:lnTo>
                <a:lnTo>
                  <a:pt x="700913" y="289267"/>
                </a:lnTo>
                <a:lnTo>
                  <a:pt x="588479" y="5461"/>
                </a:lnTo>
                <a:lnTo>
                  <a:pt x="547674" y="5461"/>
                </a:lnTo>
                <a:lnTo>
                  <a:pt x="678243" y="329158"/>
                </a:lnTo>
                <a:lnTo>
                  <a:pt x="722668" y="329158"/>
                </a:lnTo>
                <a:lnTo>
                  <a:pt x="854151" y="5461"/>
                </a:lnTo>
                <a:close/>
              </a:path>
              <a:path w="1116329" h="334645">
                <a:moveTo>
                  <a:pt x="1116101" y="240284"/>
                </a:moveTo>
                <a:lnTo>
                  <a:pt x="1093990" y="182651"/>
                </a:lnTo>
                <a:lnTo>
                  <a:pt x="1034491" y="155968"/>
                </a:lnTo>
                <a:lnTo>
                  <a:pt x="971016" y="142824"/>
                </a:lnTo>
                <a:lnTo>
                  <a:pt x="945375" y="136093"/>
                </a:lnTo>
                <a:lnTo>
                  <a:pt x="927442" y="126390"/>
                </a:lnTo>
                <a:lnTo>
                  <a:pt x="916889" y="112090"/>
                </a:lnTo>
                <a:lnTo>
                  <a:pt x="913447" y="91592"/>
                </a:lnTo>
                <a:lnTo>
                  <a:pt x="918565" y="67830"/>
                </a:lnTo>
                <a:lnTo>
                  <a:pt x="933386" y="48691"/>
                </a:lnTo>
                <a:lnTo>
                  <a:pt x="957046" y="35941"/>
                </a:lnTo>
                <a:lnTo>
                  <a:pt x="988707" y="31292"/>
                </a:lnTo>
                <a:lnTo>
                  <a:pt x="1020483" y="35128"/>
                </a:lnTo>
                <a:lnTo>
                  <a:pt x="1045705" y="46253"/>
                </a:lnTo>
                <a:lnTo>
                  <a:pt x="1063294" y="64185"/>
                </a:lnTo>
                <a:lnTo>
                  <a:pt x="1072121" y="88404"/>
                </a:lnTo>
                <a:lnTo>
                  <a:pt x="1109751" y="88404"/>
                </a:lnTo>
                <a:lnTo>
                  <a:pt x="1097838" y="49936"/>
                </a:lnTo>
                <a:lnTo>
                  <a:pt x="1072629" y="22275"/>
                </a:lnTo>
                <a:lnTo>
                  <a:pt x="1035596" y="5600"/>
                </a:lnTo>
                <a:lnTo>
                  <a:pt x="988250" y="0"/>
                </a:lnTo>
                <a:lnTo>
                  <a:pt x="942301" y="7073"/>
                </a:lnTo>
                <a:lnTo>
                  <a:pt x="906640" y="26593"/>
                </a:lnTo>
                <a:lnTo>
                  <a:pt x="883551" y="56057"/>
                </a:lnTo>
                <a:lnTo>
                  <a:pt x="875360" y="92951"/>
                </a:lnTo>
                <a:lnTo>
                  <a:pt x="882129" y="128435"/>
                </a:lnTo>
                <a:lnTo>
                  <a:pt x="900290" y="152742"/>
                </a:lnTo>
                <a:lnTo>
                  <a:pt x="926617" y="168122"/>
                </a:lnTo>
                <a:lnTo>
                  <a:pt x="957872" y="176822"/>
                </a:lnTo>
                <a:lnTo>
                  <a:pt x="1019530" y="189052"/>
                </a:lnTo>
                <a:lnTo>
                  <a:pt x="1047280" y="196964"/>
                </a:lnTo>
                <a:lnTo>
                  <a:pt x="1065479" y="208445"/>
                </a:lnTo>
                <a:lnTo>
                  <a:pt x="1075423" y="223494"/>
                </a:lnTo>
                <a:lnTo>
                  <a:pt x="1078458" y="242100"/>
                </a:lnTo>
                <a:lnTo>
                  <a:pt x="1072413" y="268122"/>
                </a:lnTo>
                <a:lnTo>
                  <a:pt x="1055674" y="287337"/>
                </a:lnTo>
                <a:lnTo>
                  <a:pt x="1030262" y="299237"/>
                </a:lnTo>
                <a:lnTo>
                  <a:pt x="998220" y="303314"/>
                </a:lnTo>
                <a:lnTo>
                  <a:pt x="963701" y="299745"/>
                </a:lnTo>
                <a:lnTo>
                  <a:pt x="934237" y="287959"/>
                </a:lnTo>
                <a:lnTo>
                  <a:pt x="912850" y="266395"/>
                </a:lnTo>
                <a:lnTo>
                  <a:pt x="902563" y="233489"/>
                </a:lnTo>
                <a:lnTo>
                  <a:pt x="864933" y="233489"/>
                </a:lnTo>
                <a:lnTo>
                  <a:pt x="877862" y="279133"/>
                </a:lnTo>
                <a:lnTo>
                  <a:pt x="907148" y="310565"/>
                </a:lnTo>
                <a:lnTo>
                  <a:pt x="948766" y="328739"/>
                </a:lnTo>
                <a:lnTo>
                  <a:pt x="998677" y="334581"/>
                </a:lnTo>
                <a:lnTo>
                  <a:pt x="1045895" y="327634"/>
                </a:lnTo>
                <a:lnTo>
                  <a:pt x="1083056" y="308178"/>
                </a:lnTo>
                <a:lnTo>
                  <a:pt x="1107376" y="278358"/>
                </a:lnTo>
                <a:lnTo>
                  <a:pt x="1116101" y="240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93574" y="6638417"/>
            <a:ext cx="600075" cy="334645"/>
          </a:xfrm>
          <a:custGeom>
            <a:avLst/>
            <a:gdLst/>
            <a:ahLst/>
            <a:cxnLst/>
            <a:rect l="l" t="t" r="r" b="b"/>
            <a:pathLst>
              <a:path w="600075" h="334645">
                <a:moveTo>
                  <a:pt x="265214" y="329145"/>
                </a:moveTo>
                <a:lnTo>
                  <a:pt x="115595" y="147802"/>
                </a:lnTo>
                <a:lnTo>
                  <a:pt x="256603" y="5435"/>
                </a:lnTo>
                <a:lnTo>
                  <a:pt x="209461" y="5435"/>
                </a:lnTo>
                <a:lnTo>
                  <a:pt x="38989" y="181343"/>
                </a:lnTo>
                <a:lnTo>
                  <a:pt x="38989" y="5435"/>
                </a:lnTo>
                <a:lnTo>
                  <a:pt x="0" y="5435"/>
                </a:lnTo>
                <a:lnTo>
                  <a:pt x="0" y="329145"/>
                </a:lnTo>
                <a:lnTo>
                  <a:pt x="38989" y="329145"/>
                </a:lnTo>
                <a:lnTo>
                  <a:pt x="38989" y="225323"/>
                </a:lnTo>
                <a:lnTo>
                  <a:pt x="88404" y="174993"/>
                </a:lnTo>
                <a:lnTo>
                  <a:pt x="218071" y="329145"/>
                </a:lnTo>
                <a:lnTo>
                  <a:pt x="265214" y="329145"/>
                </a:lnTo>
                <a:close/>
              </a:path>
              <a:path w="600075" h="334645">
                <a:moveTo>
                  <a:pt x="432460" y="12"/>
                </a:moveTo>
                <a:lnTo>
                  <a:pt x="388023" y="5981"/>
                </a:lnTo>
                <a:lnTo>
                  <a:pt x="348068" y="22847"/>
                </a:lnTo>
                <a:lnTo>
                  <a:pt x="314210" y="48996"/>
                </a:lnTo>
                <a:lnTo>
                  <a:pt x="288048" y="82854"/>
                </a:lnTo>
                <a:lnTo>
                  <a:pt x="271183" y="122821"/>
                </a:lnTo>
                <a:lnTo>
                  <a:pt x="265214" y="167284"/>
                </a:lnTo>
                <a:lnTo>
                  <a:pt x="271183" y="211759"/>
                </a:lnTo>
                <a:lnTo>
                  <a:pt x="288048" y="251726"/>
                </a:lnTo>
                <a:lnTo>
                  <a:pt x="314210" y="285584"/>
                </a:lnTo>
                <a:lnTo>
                  <a:pt x="348068" y="311746"/>
                </a:lnTo>
                <a:lnTo>
                  <a:pt x="388023" y="328612"/>
                </a:lnTo>
                <a:lnTo>
                  <a:pt x="432460" y="334581"/>
                </a:lnTo>
                <a:lnTo>
                  <a:pt x="391375" y="326059"/>
                </a:lnTo>
                <a:lnTo>
                  <a:pt x="355650" y="302310"/>
                </a:lnTo>
                <a:lnTo>
                  <a:pt x="327482" y="266090"/>
                </a:lnTo>
                <a:lnTo>
                  <a:pt x="309016" y="220167"/>
                </a:lnTo>
                <a:lnTo>
                  <a:pt x="302387" y="167284"/>
                </a:lnTo>
                <a:lnTo>
                  <a:pt x="309016" y="114414"/>
                </a:lnTo>
                <a:lnTo>
                  <a:pt x="327482" y="68491"/>
                </a:lnTo>
                <a:lnTo>
                  <a:pt x="355650" y="32283"/>
                </a:lnTo>
                <a:lnTo>
                  <a:pt x="391375" y="8534"/>
                </a:lnTo>
                <a:lnTo>
                  <a:pt x="432460" y="12"/>
                </a:lnTo>
                <a:close/>
              </a:path>
              <a:path w="600075" h="334645">
                <a:moveTo>
                  <a:pt x="432485" y="12"/>
                </a:moveTo>
                <a:lnTo>
                  <a:pt x="403123" y="8534"/>
                </a:lnTo>
                <a:lnTo>
                  <a:pt x="377609" y="32283"/>
                </a:lnTo>
                <a:lnTo>
                  <a:pt x="357492" y="68491"/>
                </a:lnTo>
                <a:lnTo>
                  <a:pt x="344297" y="114414"/>
                </a:lnTo>
                <a:lnTo>
                  <a:pt x="339559" y="167284"/>
                </a:lnTo>
                <a:lnTo>
                  <a:pt x="344297" y="220167"/>
                </a:lnTo>
                <a:lnTo>
                  <a:pt x="357492" y="266090"/>
                </a:lnTo>
                <a:lnTo>
                  <a:pt x="377609" y="302310"/>
                </a:lnTo>
                <a:lnTo>
                  <a:pt x="403123" y="326059"/>
                </a:lnTo>
                <a:lnTo>
                  <a:pt x="432460" y="334581"/>
                </a:lnTo>
                <a:lnTo>
                  <a:pt x="410781" y="321437"/>
                </a:lnTo>
                <a:lnTo>
                  <a:pt x="393065" y="285584"/>
                </a:lnTo>
                <a:lnTo>
                  <a:pt x="381114" y="232410"/>
                </a:lnTo>
                <a:lnTo>
                  <a:pt x="376732" y="167284"/>
                </a:lnTo>
                <a:lnTo>
                  <a:pt x="381114" y="102171"/>
                </a:lnTo>
                <a:lnTo>
                  <a:pt x="393065" y="48996"/>
                </a:lnTo>
                <a:lnTo>
                  <a:pt x="410781" y="13157"/>
                </a:lnTo>
                <a:lnTo>
                  <a:pt x="432485" y="12"/>
                </a:lnTo>
                <a:close/>
              </a:path>
              <a:path w="600075" h="334645">
                <a:moveTo>
                  <a:pt x="451091" y="167284"/>
                </a:moveTo>
                <a:lnTo>
                  <a:pt x="449630" y="102171"/>
                </a:lnTo>
                <a:lnTo>
                  <a:pt x="445643" y="48996"/>
                </a:lnTo>
                <a:lnTo>
                  <a:pt x="439737" y="13157"/>
                </a:lnTo>
                <a:lnTo>
                  <a:pt x="432498" y="25"/>
                </a:lnTo>
                <a:lnTo>
                  <a:pt x="425259" y="13157"/>
                </a:lnTo>
                <a:lnTo>
                  <a:pt x="419354" y="48996"/>
                </a:lnTo>
                <a:lnTo>
                  <a:pt x="415366" y="102171"/>
                </a:lnTo>
                <a:lnTo>
                  <a:pt x="413918" y="167284"/>
                </a:lnTo>
                <a:lnTo>
                  <a:pt x="415366" y="232410"/>
                </a:lnTo>
                <a:lnTo>
                  <a:pt x="419354" y="285584"/>
                </a:lnTo>
                <a:lnTo>
                  <a:pt x="425259" y="321437"/>
                </a:lnTo>
                <a:lnTo>
                  <a:pt x="432485" y="334581"/>
                </a:lnTo>
                <a:lnTo>
                  <a:pt x="439737" y="321437"/>
                </a:lnTo>
                <a:lnTo>
                  <a:pt x="445643" y="285584"/>
                </a:lnTo>
                <a:lnTo>
                  <a:pt x="449630" y="232410"/>
                </a:lnTo>
                <a:lnTo>
                  <a:pt x="451091" y="167284"/>
                </a:lnTo>
                <a:close/>
              </a:path>
              <a:path w="600075" h="334645">
                <a:moveTo>
                  <a:pt x="525437" y="167284"/>
                </a:moveTo>
                <a:lnTo>
                  <a:pt x="520687" y="114414"/>
                </a:lnTo>
                <a:lnTo>
                  <a:pt x="507504" y="68491"/>
                </a:lnTo>
                <a:lnTo>
                  <a:pt x="487387" y="32283"/>
                </a:lnTo>
                <a:lnTo>
                  <a:pt x="432498" y="25"/>
                </a:lnTo>
                <a:lnTo>
                  <a:pt x="454202" y="13157"/>
                </a:lnTo>
                <a:lnTo>
                  <a:pt x="471919" y="48996"/>
                </a:lnTo>
                <a:lnTo>
                  <a:pt x="483870" y="102171"/>
                </a:lnTo>
                <a:lnTo>
                  <a:pt x="488264" y="167284"/>
                </a:lnTo>
                <a:lnTo>
                  <a:pt x="483870" y="232410"/>
                </a:lnTo>
                <a:lnTo>
                  <a:pt x="471919" y="285584"/>
                </a:lnTo>
                <a:lnTo>
                  <a:pt x="454202" y="321437"/>
                </a:lnTo>
                <a:lnTo>
                  <a:pt x="432511" y="334581"/>
                </a:lnTo>
                <a:lnTo>
                  <a:pt x="461873" y="326059"/>
                </a:lnTo>
                <a:lnTo>
                  <a:pt x="487387" y="302310"/>
                </a:lnTo>
                <a:lnTo>
                  <a:pt x="507504" y="266090"/>
                </a:lnTo>
                <a:lnTo>
                  <a:pt x="520687" y="220167"/>
                </a:lnTo>
                <a:lnTo>
                  <a:pt x="525437" y="167284"/>
                </a:lnTo>
                <a:close/>
              </a:path>
              <a:path w="600075" h="334645">
                <a:moveTo>
                  <a:pt x="599795" y="167284"/>
                </a:moveTo>
                <a:lnTo>
                  <a:pt x="593813" y="122821"/>
                </a:lnTo>
                <a:lnTo>
                  <a:pt x="576948" y="82854"/>
                </a:lnTo>
                <a:lnTo>
                  <a:pt x="550786" y="48996"/>
                </a:lnTo>
                <a:lnTo>
                  <a:pt x="516928" y="22847"/>
                </a:lnTo>
                <a:lnTo>
                  <a:pt x="476973" y="5981"/>
                </a:lnTo>
                <a:lnTo>
                  <a:pt x="432511" y="0"/>
                </a:lnTo>
                <a:lnTo>
                  <a:pt x="473621" y="8534"/>
                </a:lnTo>
                <a:lnTo>
                  <a:pt x="509346" y="32283"/>
                </a:lnTo>
                <a:lnTo>
                  <a:pt x="537502" y="68491"/>
                </a:lnTo>
                <a:lnTo>
                  <a:pt x="555980" y="114414"/>
                </a:lnTo>
                <a:lnTo>
                  <a:pt x="562622" y="167284"/>
                </a:lnTo>
                <a:lnTo>
                  <a:pt x="555980" y="220167"/>
                </a:lnTo>
                <a:lnTo>
                  <a:pt x="537502" y="266090"/>
                </a:lnTo>
                <a:lnTo>
                  <a:pt x="509346" y="302310"/>
                </a:lnTo>
                <a:lnTo>
                  <a:pt x="473621" y="326059"/>
                </a:lnTo>
                <a:lnTo>
                  <a:pt x="432511" y="334581"/>
                </a:lnTo>
                <a:lnTo>
                  <a:pt x="476973" y="328612"/>
                </a:lnTo>
                <a:lnTo>
                  <a:pt x="516928" y="311746"/>
                </a:lnTo>
                <a:lnTo>
                  <a:pt x="550786" y="285584"/>
                </a:lnTo>
                <a:lnTo>
                  <a:pt x="576948" y="251726"/>
                </a:lnTo>
                <a:lnTo>
                  <a:pt x="593813" y="211759"/>
                </a:lnTo>
                <a:lnTo>
                  <a:pt x="599795" y="167284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18303" y="7049668"/>
            <a:ext cx="855980" cy="202565"/>
          </a:xfrm>
          <a:custGeom>
            <a:avLst/>
            <a:gdLst/>
            <a:ahLst/>
            <a:cxnLst/>
            <a:rect l="l" t="t" r="r" b="b"/>
            <a:pathLst>
              <a:path w="855978" h="202565">
                <a:moveTo>
                  <a:pt x="21309" y="0"/>
                </a:moveTo>
                <a:lnTo>
                  <a:pt x="0" y="0"/>
                </a:lnTo>
                <a:lnTo>
                  <a:pt x="0" y="22890"/>
                </a:lnTo>
                <a:lnTo>
                  <a:pt x="21309" y="22890"/>
                </a:lnTo>
                <a:lnTo>
                  <a:pt x="21309" y="0"/>
                </a:lnTo>
                <a:close/>
              </a:path>
              <a:path w="855978" h="202565">
                <a:moveTo>
                  <a:pt x="20172" y="46697"/>
                </a:moveTo>
                <a:lnTo>
                  <a:pt x="1358" y="46697"/>
                </a:lnTo>
                <a:lnTo>
                  <a:pt x="1358" y="160713"/>
                </a:lnTo>
                <a:lnTo>
                  <a:pt x="20172" y="160713"/>
                </a:lnTo>
                <a:lnTo>
                  <a:pt x="20172" y="46697"/>
                </a:lnTo>
                <a:close/>
              </a:path>
              <a:path w="855978" h="202565">
                <a:moveTo>
                  <a:pt x="73558" y="46697"/>
                </a:moveTo>
                <a:lnTo>
                  <a:pt x="55422" y="46697"/>
                </a:lnTo>
                <a:lnTo>
                  <a:pt x="55422" y="160718"/>
                </a:lnTo>
                <a:lnTo>
                  <a:pt x="74244" y="160718"/>
                </a:lnTo>
                <a:lnTo>
                  <a:pt x="74244" y="97929"/>
                </a:lnTo>
                <a:lnTo>
                  <a:pt x="76676" y="80336"/>
                </a:lnTo>
                <a:lnTo>
                  <a:pt x="83335" y="68376"/>
                </a:lnTo>
                <a:lnTo>
                  <a:pt x="84538" y="67551"/>
                </a:lnTo>
                <a:lnTo>
                  <a:pt x="73558" y="67551"/>
                </a:lnTo>
                <a:lnTo>
                  <a:pt x="73558" y="46697"/>
                </a:lnTo>
                <a:close/>
              </a:path>
              <a:path w="855978" h="202565">
                <a:moveTo>
                  <a:pt x="143081" y="59397"/>
                </a:moveTo>
                <a:lnTo>
                  <a:pt x="105524" y="59397"/>
                </a:lnTo>
                <a:lnTo>
                  <a:pt x="117329" y="61425"/>
                </a:lnTo>
                <a:lnTo>
                  <a:pt x="125841" y="67468"/>
                </a:lnTo>
                <a:lnTo>
                  <a:pt x="130995" y="77464"/>
                </a:lnTo>
                <a:lnTo>
                  <a:pt x="132727" y="91351"/>
                </a:lnTo>
                <a:lnTo>
                  <a:pt x="132727" y="160718"/>
                </a:lnTo>
                <a:lnTo>
                  <a:pt x="151536" y="160718"/>
                </a:lnTo>
                <a:lnTo>
                  <a:pt x="151536" y="87274"/>
                </a:lnTo>
                <a:lnTo>
                  <a:pt x="148762" y="69033"/>
                </a:lnTo>
                <a:lnTo>
                  <a:pt x="143081" y="59397"/>
                </a:lnTo>
                <a:close/>
              </a:path>
              <a:path w="855978" h="202565">
                <a:moveTo>
                  <a:pt x="110731" y="43980"/>
                </a:moveTo>
                <a:lnTo>
                  <a:pt x="98327" y="45687"/>
                </a:lnTo>
                <a:lnTo>
                  <a:pt x="87644" y="50498"/>
                </a:lnTo>
                <a:lnTo>
                  <a:pt x="79211" y="57942"/>
                </a:lnTo>
                <a:lnTo>
                  <a:pt x="73558" y="67551"/>
                </a:lnTo>
                <a:lnTo>
                  <a:pt x="84538" y="67551"/>
                </a:lnTo>
                <a:lnTo>
                  <a:pt x="93269" y="61560"/>
                </a:lnTo>
                <a:lnTo>
                  <a:pt x="105524" y="59397"/>
                </a:lnTo>
                <a:lnTo>
                  <a:pt x="143081" y="59397"/>
                </a:lnTo>
                <a:lnTo>
                  <a:pt x="140739" y="55425"/>
                </a:lnTo>
                <a:lnTo>
                  <a:pt x="127913" y="46919"/>
                </a:lnTo>
                <a:lnTo>
                  <a:pt x="110731" y="43980"/>
                </a:lnTo>
                <a:close/>
              </a:path>
              <a:path w="855978" h="202565">
                <a:moveTo>
                  <a:pt x="195681" y="126936"/>
                </a:moveTo>
                <a:lnTo>
                  <a:pt x="177558" y="126936"/>
                </a:lnTo>
                <a:lnTo>
                  <a:pt x="182345" y="142969"/>
                </a:lnTo>
                <a:lnTo>
                  <a:pt x="192935" y="154368"/>
                </a:lnTo>
                <a:lnTo>
                  <a:pt x="208244" y="161176"/>
                </a:lnTo>
                <a:lnTo>
                  <a:pt x="227190" y="163436"/>
                </a:lnTo>
                <a:lnTo>
                  <a:pt x="244940" y="160822"/>
                </a:lnTo>
                <a:lnTo>
                  <a:pt x="259014" y="153576"/>
                </a:lnTo>
                <a:lnTo>
                  <a:pt x="262740" y="149161"/>
                </a:lnTo>
                <a:lnTo>
                  <a:pt x="226961" y="149161"/>
                </a:lnTo>
                <a:lnTo>
                  <a:pt x="215768" y="147889"/>
                </a:lnTo>
                <a:lnTo>
                  <a:pt x="206059" y="143916"/>
                </a:lnTo>
                <a:lnTo>
                  <a:pt x="198981" y="137009"/>
                </a:lnTo>
                <a:lnTo>
                  <a:pt x="195681" y="126936"/>
                </a:lnTo>
                <a:close/>
              </a:path>
              <a:path w="855978" h="202565">
                <a:moveTo>
                  <a:pt x="224472" y="43980"/>
                </a:moveTo>
                <a:lnTo>
                  <a:pt x="207234" y="46618"/>
                </a:lnTo>
                <a:lnTo>
                  <a:pt x="193841" y="53868"/>
                </a:lnTo>
                <a:lnTo>
                  <a:pt x="185165" y="64730"/>
                </a:lnTo>
                <a:lnTo>
                  <a:pt x="182079" y="78206"/>
                </a:lnTo>
                <a:lnTo>
                  <a:pt x="184458" y="90962"/>
                </a:lnTo>
                <a:lnTo>
                  <a:pt x="191066" y="99828"/>
                </a:lnTo>
                <a:lnTo>
                  <a:pt x="201116" y="105588"/>
                </a:lnTo>
                <a:lnTo>
                  <a:pt x="213817" y="109029"/>
                </a:lnTo>
                <a:lnTo>
                  <a:pt x="233997" y="113118"/>
                </a:lnTo>
                <a:lnTo>
                  <a:pt x="243231" y="115670"/>
                </a:lnTo>
                <a:lnTo>
                  <a:pt x="249405" y="119262"/>
                </a:lnTo>
                <a:lnTo>
                  <a:pt x="252860" y="123916"/>
                </a:lnTo>
                <a:lnTo>
                  <a:pt x="253936" y="129654"/>
                </a:lnTo>
                <a:lnTo>
                  <a:pt x="251921" y="137872"/>
                </a:lnTo>
                <a:lnTo>
                  <a:pt x="246316" y="144003"/>
                </a:lnTo>
                <a:lnTo>
                  <a:pt x="237777" y="147836"/>
                </a:lnTo>
                <a:lnTo>
                  <a:pt x="226961" y="149161"/>
                </a:lnTo>
                <a:lnTo>
                  <a:pt x="262740" y="149161"/>
                </a:lnTo>
                <a:lnTo>
                  <a:pt x="268286" y="142589"/>
                </a:lnTo>
                <a:lnTo>
                  <a:pt x="271627" y="128752"/>
                </a:lnTo>
                <a:lnTo>
                  <a:pt x="269636" y="116662"/>
                </a:lnTo>
                <a:lnTo>
                  <a:pt x="263861" y="107697"/>
                </a:lnTo>
                <a:lnTo>
                  <a:pt x="254600" y="101497"/>
                </a:lnTo>
                <a:lnTo>
                  <a:pt x="242150" y="97701"/>
                </a:lnTo>
                <a:lnTo>
                  <a:pt x="219481" y="93395"/>
                </a:lnTo>
                <a:lnTo>
                  <a:pt x="210820" y="91160"/>
                </a:lnTo>
                <a:lnTo>
                  <a:pt x="204582" y="87950"/>
                </a:lnTo>
                <a:lnTo>
                  <a:pt x="200809" y="83383"/>
                </a:lnTo>
                <a:lnTo>
                  <a:pt x="199542" y="77076"/>
                </a:lnTo>
                <a:lnTo>
                  <a:pt x="201303" y="69483"/>
                </a:lnTo>
                <a:lnTo>
                  <a:pt x="206316" y="63612"/>
                </a:lnTo>
                <a:lnTo>
                  <a:pt x="214174" y="59825"/>
                </a:lnTo>
                <a:lnTo>
                  <a:pt x="224472" y="58483"/>
                </a:lnTo>
                <a:lnTo>
                  <a:pt x="261235" y="58483"/>
                </a:lnTo>
                <a:lnTo>
                  <a:pt x="255809" y="52336"/>
                </a:lnTo>
                <a:lnTo>
                  <a:pt x="242222" y="46086"/>
                </a:lnTo>
                <a:lnTo>
                  <a:pt x="224472" y="43980"/>
                </a:lnTo>
                <a:close/>
              </a:path>
              <a:path w="855978" h="202565">
                <a:moveTo>
                  <a:pt x="261235" y="58483"/>
                </a:moveTo>
                <a:lnTo>
                  <a:pt x="224472" y="58483"/>
                </a:lnTo>
                <a:lnTo>
                  <a:pt x="235132" y="59725"/>
                </a:lnTo>
                <a:lnTo>
                  <a:pt x="243432" y="63326"/>
                </a:lnTo>
                <a:lnTo>
                  <a:pt x="249052" y="69097"/>
                </a:lnTo>
                <a:lnTo>
                  <a:pt x="251675" y="76847"/>
                </a:lnTo>
                <a:lnTo>
                  <a:pt x="269125" y="76847"/>
                </a:lnTo>
                <a:lnTo>
                  <a:pt x="264891" y="62625"/>
                </a:lnTo>
                <a:lnTo>
                  <a:pt x="261235" y="58483"/>
                </a:lnTo>
                <a:close/>
              </a:path>
              <a:path w="855978" h="202565">
                <a:moveTo>
                  <a:pt x="318528" y="46697"/>
                </a:moveTo>
                <a:lnTo>
                  <a:pt x="300393" y="46697"/>
                </a:lnTo>
                <a:lnTo>
                  <a:pt x="300393" y="201066"/>
                </a:lnTo>
                <a:lnTo>
                  <a:pt x="319214" y="201066"/>
                </a:lnTo>
                <a:lnTo>
                  <a:pt x="319214" y="140766"/>
                </a:lnTo>
                <a:lnTo>
                  <a:pt x="332521" y="140766"/>
                </a:lnTo>
                <a:lnTo>
                  <a:pt x="327432" y="136629"/>
                </a:lnTo>
                <a:lnTo>
                  <a:pt x="320642" y="122879"/>
                </a:lnTo>
                <a:lnTo>
                  <a:pt x="318312" y="105181"/>
                </a:lnTo>
                <a:lnTo>
                  <a:pt x="318312" y="102006"/>
                </a:lnTo>
                <a:lnTo>
                  <a:pt x="320642" y="84338"/>
                </a:lnTo>
                <a:lnTo>
                  <a:pt x="327432" y="70667"/>
                </a:lnTo>
                <a:lnTo>
                  <a:pt x="331301" y="67551"/>
                </a:lnTo>
                <a:lnTo>
                  <a:pt x="318528" y="67551"/>
                </a:lnTo>
                <a:lnTo>
                  <a:pt x="318528" y="46697"/>
                </a:lnTo>
                <a:close/>
              </a:path>
              <a:path w="855978" h="202565">
                <a:moveTo>
                  <a:pt x="332521" y="140766"/>
                </a:moveTo>
                <a:lnTo>
                  <a:pt x="319214" y="140766"/>
                </a:lnTo>
                <a:lnTo>
                  <a:pt x="324872" y="149184"/>
                </a:lnTo>
                <a:lnTo>
                  <a:pt x="333209" y="156435"/>
                </a:lnTo>
                <a:lnTo>
                  <a:pt x="344014" y="161519"/>
                </a:lnTo>
                <a:lnTo>
                  <a:pt x="357073" y="163436"/>
                </a:lnTo>
                <a:lnTo>
                  <a:pt x="377243" y="159190"/>
                </a:lnTo>
                <a:lnTo>
                  <a:pt x="391255" y="148704"/>
                </a:lnTo>
                <a:lnTo>
                  <a:pt x="353212" y="148704"/>
                </a:lnTo>
                <a:lnTo>
                  <a:pt x="338388" y="145536"/>
                </a:lnTo>
                <a:lnTo>
                  <a:pt x="332521" y="140766"/>
                </a:lnTo>
                <a:close/>
              </a:path>
              <a:path w="855978" h="202565">
                <a:moveTo>
                  <a:pt x="391221" y="58712"/>
                </a:moveTo>
                <a:lnTo>
                  <a:pt x="353212" y="58712"/>
                </a:lnTo>
                <a:lnTo>
                  <a:pt x="368239" y="61999"/>
                </a:lnTo>
                <a:lnTo>
                  <a:pt x="379420" y="71237"/>
                </a:lnTo>
                <a:lnTo>
                  <a:pt x="386393" y="85490"/>
                </a:lnTo>
                <a:lnTo>
                  <a:pt x="388797" y="103822"/>
                </a:lnTo>
                <a:lnTo>
                  <a:pt x="386393" y="122022"/>
                </a:lnTo>
                <a:lnTo>
                  <a:pt x="379420" y="136207"/>
                </a:lnTo>
                <a:lnTo>
                  <a:pt x="368239" y="145420"/>
                </a:lnTo>
                <a:lnTo>
                  <a:pt x="353212" y="148704"/>
                </a:lnTo>
                <a:lnTo>
                  <a:pt x="391255" y="148704"/>
                </a:lnTo>
                <a:lnTo>
                  <a:pt x="393338" y="147145"/>
                </a:lnTo>
                <a:lnTo>
                  <a:pt x="403993" y="128342"/>
                </a:lnTo>
                <a:lnTo>
                  <a:pt x="407847" y="103822"/>
                </a:lnTo>
                <a:lnTo>
                  <a:pt x="403993" y="79170"/>
                </a:lnTo>
                <a:lnTo>
                  <a:pt x="393338" y="60299"/>
                </a:lnTo>
                <a:lnTo>
                  <a:pt x="391221" y="58712"/>
                </a:lnTo>
                <a:close/>
              </a:path>
              <a:path w="855978" h="202565">
                <a:moveTo>
                  <a:pt x="357073" y="43980"/>
                </a:moveTo>
                <a:lnTo>
                  <a:pt x="343463" y="46037"/>
                </a:lnTo>
                <a:lnTo>
                  <a:pt x="332362" y="51431"/>
                </a:lnTo>
                <a:lnTo>
                  <a:pt x="323979" y="58992"/>
                </a:lnTo>
                <a:lnTo>
                  <a:pt x="318528" y="67551"/>
                </a:lnTo>
                <a:lnTo>
                  <a:pt x="331301" y="67551"/>
                </a:lnTo>
                <a:lnTo>
                  <a:pt x="338388" y="61842"/>
                </a:lnTo>
                <a:lnTo>
                  <a:pt x="353212" y="58712"/>
                </a:lnTo>
                <a:lnTo>
                  <a:pt x="391221" y="58712"/>
                </a:lnTo>
                <a:lnTo>
                  <a:pt x="377243" y="48229"/>
                </a:lnTo>
                <a:lnTo>
                  <a:pt x="357073" y="43980"/>
                </a:lnTo>
                <a:close/>
              </a:path>
              <a:path w="855978" h="202565">
                <a:moveTo>
                  <a:pt x="456140" y="0"/>
                </a:moveTo>
                <a:lnTo>
                  <a:pt x="434835" y="0"/>
                </a:lnTo>
                <a:lnTo>
                  <a:pt x="434835" y="22890"/>
                </a:lnTo>
                <a:lnTo>
                  <a:pt x="456140" y="22890"/>
                </a:lnTo>
                <a:lnTo>
                  <a:pt x="456140" y="0"/>
                </a:lnTo>
                <a:close/>
              </a:path>
              <a:path w="855978" h="202565">
                <a:moveTo>
                  <a:pt x="455009" y="46697"/>
                </a:moveTo>
                <a:lnTo>
                  <a:pt x="436194" y="46697"/>
                </a:lnTo>
                <a:lnTo>
                  <a:pt x="436194" y="160713"/>
                </a:lnTo>
                <a:lnTo>
                  <a:pt x="455009" y="160713"/>
                </a:lnTo>
                <a:lnTo>
                  <a:pt x="455009" y="46697"/>
                </a:lnTo>
                <a:close/>
              </a:path>
              <a:path w="855978" h="202565">
                <a:moveTo>
                  <a:pt x="508393" y="46697"/>
                </a:moveTo>
                <a:lnTo>
                  <a:pt x="490258" y="46697"/>
                </a:lnTo>
                <a:lnTo>
                  <a:pt x="490258" y="160718"/>
                </a:lnTo>
                <a:lnTo>
                  <a:pt x="509079" y="160718"/>
                </a:lnTo>
                <a:lnTo>
                  <a:pt x="509079" y="104495"/>
                </a:lnTo>
                <a:lnTo>
                  <a:pt x="511948" y="85625"/>
                </a:lnTo>
                <a:lnTo>
                  <a:pt x="518764" y="73672"/>
                </a:lnTo>
                <a:lnTo>
                  <a:pt x="508393" y="73672"/>
                </a:lnTo>
                <a:lnTo>
                  <a:pt x="508393" y="46697"/>
                </a:lnTo>
                <a:close/>
              </a:path>
              <a:path w="855978" h="202565">
                <a:moveTo>
                  <a:pt x="547611" y="44208"/>
                </a:moveTo>
                <a:lnTo>
                  <a:pt x="544664" y="44208"/>
                </a:lnTo>
                <a:lnTo>
                  <a:pt x="532621" y="46165"/>
                </a:lnTo>
                <a:lnTo>
                  <a:pt x="522109" y="51882"/>
                </a:lnTo>
                <a:lnTo>
                  <a:pt x="513807" y="61128"/>
                </a:lnTo>
                <a:lnTo>
                  <a:pt x="508393" y="73672"/>
                </a:lnTo>
                <a:lnTo>
                  <a:pt x="518764" y="73672"/>
                </a:lnTo>
                <a:lnTo>
                  <a:pt x="519620" y="72170"/>
                </a:lnTo>
                <a:lnTo>
                  <a:pt x="530692" y="64111"/>
                </a:lnTo>
                <a:lnTo>
                  <a:pt x="543763" y="61429"/>
                </a:lnTo>
                <a:lnTo>
                  <a:pt x="553504" y="61429"/>
                </a:lnTo>
                <a:lnTo>
                  <a:pt x="553504" y="45110"/>
                </a:lnTo>
                <a:lnTo>
                  <a:pt x="550786" y="44424"/>
                </a:lnTo>
                <a:lnTo>
                  <a:pt x="547611" y="44208"/>
                </a:lnTo>
                <a:close/>
              </a:path>
              <a:path w="855978" h="202565">
                <a:moveTo>
                  <a:pt x="553504" y="61429"/>
                </a:moveTo>
                <a:lnTo>
                  <a:pt x="546709" y="61429"/>
                </a:lnTo>
                <a:lnTo>
                  <a:pt x="550786" y="61658"/>
                </a:lnTo>
                <a:lnTo>
                  <a:pt x="553504" y="62331"/>
                </a:lnTo>
                <a:lnTo>
                  <a:pt x="553504" y="61429"/>
                </a:lnTo>
                <a:close/>
              </a:path>
              <a:path w="855978" h="202565">
                <a:moveTo>
                  <a:pt x="593813" y="46697"/>
                </a:moveTo>
                <a:lnTo>
                  <a:pt x="574776" y="46697"/>
                </a:lnTo>
                <a:lnTo>
                  <a:pt x="574776" y="120141"/>
                </a:lnTo>
                <a:lnTo>
                  <a:pt x="577446" y="138570"/>
                </a:lnTo>
                <a:lnTo>
                  <a:pt x="585258" y="152157"/>
                </a:lnTo>
                <a:lnTo>
                  <a:pt x="597916" y="160559"/>
                </a:lnTo>
                <a:lnTo>
                  <a:pt x="615124" y="163436"/>
                </a:lnTo>
                <a:lnTo>
                  <a:pt x="627296" y="161796"/>
                </a:lnTo>
                <a:lnTo>
                  <a:pt x="637679" y="157118"/>
                </a:lnTo>
                <a:lnTo>
                  <a:pt x="645853" y="149763"/>
                </a:lnTo>
                <a:lnTo>
                  <a:pt x="646460" y="148704"/>
                </a:lnTo>
                <a:lnTo>
                  <a:pt x="620560" y="148704"/>
                </a:lnTo>
                <a:lnTo>
                  <a:pt x="608826" y="146638"/>
                </a:lnTo>
                <a:lnTo>
                  <a:pt x="600471" y="140512"/>
                </a:lnTo>
                <a:lnTo>
                  <a:pt x="595474" y="130434"/>
                </a:lnTo>
                <a:lnTo>
                  <a:pt x="593813" y="116509"/>
                </a:lnTo>
                <a:lnTo>
                  <a:pt x="593813" y="46697"/>
                </a:lnTo>
                <a:close/>
              </a:path>
              <a:path w="855978" h="202565">
                <a:moveTo>
                  <a:pt x="669759" y="140093"/>
                </a:moveTo>
                <a:lnTo>
                  <a:pt x="651395" y="140093"/>
                </a:lnTo>
                <a:lnTo>
                  <a:pt x="651395" y="160718"/>
                </a:lnTo>
                <a:lnTo>
                  <a:pt x="669759" y="160718"/>
                </a:lnTo>
                <a:lnTo>
                  <a:pt x="669759" y="140093"/>
                </a:lnTo>
                <a:close/>
              </a:path>
              <a:path w="855978" h="202565">
                <a:moveTo>
                  <a:pt x="669759" y="46697"/>
                </a:moveTo>
                <a:lnTo>
                  <a:pt x="650709" y="46697"/>
                </a:lnTo>
                <a:lnTo>
                  <a:pt x="650709" y="109486"/>
                </a:lnTo>
                <a:lnTo>
                  <a:pt x="648422" y="127187"/>
                </a:lnTo>
                <a:lnTo>
                  <a:pt x="642097" y="139382"/>
                </a:lnTo>
                <a:lnTo>
                  <a:pt x="632541" y="146434"/>
                </a:lnTo>
                <a:lnTo>
                  <a:pt x="620560" y="148704"/>
                </a:lnTo>
                <a:lnTo>
                  <a:pt x="646460" y="148704"/>
                </a:lnTo>
                <a:lnTo>
                  <a:pt x="651395" y="140093"/>
                </a:lnTo>
                <a:lnTo>
                  <a:pt x="669759" y="140093"/>
                </a:lnTo>
                <a:lnTo>
                  <a:pt x="669759" y="46697"/>
                </a:lnTo>
                <a:close/>
              </a:path>
              <a:path w="855978" h="202565">
                <a:moveTo>
                  <a:pt x="684390" y="186550"/>
                </a:moveTo>
                <a:lnTo>
                  <a:pt x="684390" y="201523"/>
                </a:lnTo>
                <a:lnTo>
                  <a:pt x="687793" y="202196"/>
                </a:lnTo>
                <a:lnTo>
                  <a:pt x="690740" y="202425"/>
                </a:lnTo>
                <a:lnTo>
                  <a:pt x="694131" y="202425"/>
                </a:lnTo>
                <a:lnTo>
                  <a:pt x="707807" y="200498"/>
                </a:lnTo>
                <a:lnTo>
                  <a:pt x="717340" y="194662"/>
                </a:lnTo>
                <a:lnTo>
                  <a:pt x="721555" y="187236"/>
                </a:lnTo>
                <a:lnTo>
                  <a:pt x="688238" y="187236"/>
                </a:lnTo>
                <a:lnTo>
                  <a:pt x="686422" y="187007"/>
                </a:lnTo>
                <a:lnTo>
                  <a:pt x="684390" y="186550"/>
                </a:lnTo>
                <a:close/>
              </a:path>
              <a:path w="855978" h="202565">
                <a:moveTo>
                  <a:pt x="724738" y="46697"/>
                </a:moveTo>
                <a:lnTo>
                  <a:pt x="705929" y="46697"/>
                </a:lnTo>
                <a:lnTo>
                  <a:pt x="705929" y="183832"/>
                </a:lnTo>
                <a:lnTo>
                  <a:pt x="701167" y="187236"/>
                </a:lnTo>
                <a:lnTo>
                  <a:pt x="721555" y="187236"/>
                </a:lnTo>
                <a:lnTo>
                  <a:pt x="722920" y="184830"/>
                </a:lnTo>
                <a:lnTo>
                  <a:pt x="724738" y="170916"/>
                </a:lnTo>
                <a:lnTo>
                  <a:pt x="724738" y="46697"/>
                </a:lnTo>
                <a:close/>
              </a:path>
              <a:path w="855978" h="202565">
                <a:moveTo>
                  <a:pt x="725878" y="0"/>
                </a:moveTo>
                <a:lnTo>
                  <a:pt x="704570" y="0"/>
                </a:lnTo>
                <a:lnTo>
                  <a:pt x="704570" y="22890"/>
                </a:lnTo>
                <a:lnTo>
                  <a:pt x="725878" y="22890"/>
                </a:lnTo>
                <a:lnTo>
                  <a:pt x="725878" y="0"/>
                </a:lnTo>
                <a:close/>
              </a:path>
              <a:path w="855978" h="202565">
                <a:moveTo>
                  <a:pt x="806437" y="43980"/>
                </a:moveTo>
                <a:lnTo>
                  <a:pt x="785227" y="48172"/>
                </a:lnTo>
                <a:lnTo>
                  <a:pt x="768184" y="60183"/>
                </a:lnTo>
                <a:lnTo>
                  <a:pt x="756838" y="79164"/>
                </a:lnTo>
                <a:lnTo>
                  <a:pt x="752716" y="104266"/>
                </a:lnTo>
                <a:lnTo>
                  <a:pt x="756761" y="129006"/>
                </a:lnTo>
                <a:lnTo>
                  <a:pt x="768075" y="147624"/>
                </a:lnTo>
                <a:lnTo>
                  <a:pt x="785425" y="159356"/>
                </a:lnTo>
                <a:lnTo>
                  <a:pt x="807580" y="163436"/>
                </a:lnTo>
                <a:lnTo>
                  <a:pt x="823583" y="161180"/>
                </a:lnTo>
                <a:lnTo>
                  <a:pt x="837523" y="154397"/>
                </a:lnTo>
                <a:lnTo>
                  <a:pt x="843143" y="148475"/>
                </a:lnTo>
                <a:lnTo>
                  <a:pt x="807580" y="148475"/>
                </a:lnTo>
                <a:lnTo>
                  <a:pt x="792820" y="145798"/>
                </a:lnTo>
                <a:lnTo>
                  <a:pt x="781505" y="137936"/>
                </a:lnTo>
                <a:lnTo>
                  <a:pt x="774102" y="125142"/>
                </a:lnTo>
                <a:lnTo>
                  <a:pt x="771080" y="107670"/>
                </a:lnTo>
                <a:lnTo>
                  <a:pt x="855408" y="107670"/>
                </a:lnTo>
                <a:lnTo>
                  <a:pt x="855408" y="100190"/>
                </a:lnTo>
                <a:lnTo>
                  <a:pt x="854567" y="94068"/>
                </a:lnTo>
                <a:lnTo>
                  <a:pt x="771753" y="94068"/>
                </a:lnTo>
                <a:lnTo>
                  <a:pt x="775994" y="78766"/>
                </a:lnTo>
                <a:lnTo>
                  <a:pt x="783570" y="67859"/>
                </a:lnTo>
                <a:lnTo>
                  <a:pt x="793909" y="61329"/>
                </a:lnTo>
                <a:lnTo>
                  <a:pt x="806437" y="59156"/>
                </a:lnTo>
                <a:lnTo>
                  <a:pt x="841187" y="59156"/>
                </a:lnTo>
                <a:lnTo>
                  <a:pt x="828340" y="48651"/>
                </a:lnTo>
                <a:lnTo>
                  <a:pt x="806437" y="43980"/>
                </a:lnTo>
                <a:close/>
              </a:path>
              <a:path w="855978" h="202565">
                <a:moveTo>
                  <a:pt x="854722" y="127165"/>
                </a:moveTo>
                <a:lnTo>
                  <a:pt x="837044" y="127165"/>
                </a:lnTo>
                <a:lnTo>
                  <a:pt x="832597" y="136329"/>
                </a:lnTo>
                <a:lnTo>
                  <a:pt x="826303" y="143006"/>
                </a:lnTo>
                <a:lnTo>
                  <a:pt x="818013" y="147090"/>
                </a:lnTo>
                <a:lnTo>
                  <a:pt x="807580" y="148475"/>
                </a:lnTo>
                <a:lnTo>
                  <a:pt x="843143" y="148475"/>
                </a:lnTo>
                <a:lnTo>
                  <a:pt x="848278" y="143065"/>
                </a:lnTo>
                <a:lnTo>
                  <a:pt x="854722" y="127165"/>
                </a:lnTo>
                <a:close/>
              </a:path>
              <a:path w="855978" h="202565">
                <a:moveTo>
                  <a:pt x="841187" y="59156"/>
                </a:moveTo>
                <a:lnTo>
                  <a:pt x="806437" y="59156"/>
                </a:lnTo>
                <a:lnTo>
                  <a:pt x="819765" y="61839"/>
                </a:lnTo>
                <a:lnTo>
                  <a:pt x="829222" y="69221"/>
                </a:lnTo>
                <a:lnTo>
                  <a:pt x="834939" y="80298"/>
                </a:lnTo>
                <a:lnTo>
                  <a:pt x="837044" y="94068"/>
                </a:lnTo>
                <a:lnTo>
                  <a:pt x="854567" y="94068"/>
                </a:lnTo>
                <a:lnTo>
                  <a:pt x="852507" y="79073"/>
                </a:lnTo>
                <a:lnTo>
                  <a:pt x="843591" y="61121"/>
                </a:lnTo>
                <a:lnTo>
                  <a:pt x="841187" y="59156"/>
                </a:lnTo>
                <a:close/>
              </a:path>
            </a:pathLst>
          </a:custGeom>
          <a:solidFill>
            <a:srgbClr val="52BA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0909" y="7115225"/>
            <a:ext cx="6358569" cy="24055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0" i="0" u="none" strike="noStrike" dirty="0">
                <a:solidFill>
                  <a:srgbClr val="231F20"/>
                </a:solidFill>
                <a:latin typeface="Arial"/>
                <a:cs typeface="Arial"/>
              </a:rPr>
              <a:t>Джерело: Департамент регіонального розвитку, регіональне представництво краю Карлові Вари, 2023 рік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02650" y="1442808"/>
            <a:ext cx="7774305" cy="5575300"/>
            <a:chOff x="2102650" y="1442808"/>
            <a:chExt cx="7774305" cy="5575300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843716" y="1442808"/>
              <a:ext cx="6033124" cy="557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02650" y="1722208"/>
              <a:ext cx="2761183" cy="369973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299" y="201341"/>
            <a:ext cx="10148179" cy="1205865"/>
          </a:xfrm>
          <a:prstGeom prst="rect">
            <a:avLst/>
          </a:prstGeom>
        </p:spPr>
        <p:txBody>
          <a:bodyPr vert="horz" wrap="square" lIns="0" tIns="99695" rIns="0" bIns="0" rtlCol="0">
            <a:noAutofit/>
          </a:bodyPr>
          <a:lstStyle/>
          <a:p>
            <a:pPr marL="53975" algn="ctr" rtl="0">
              <a:lnSpc>
                <a:spcPct val="100000"/>
              </a:lnSpc>
              <a:spcBef>
                <a:spcPts val="785"/>
              </a:spcBef>
            </a:pPr>
            <a:r>
              <a:rPr lang="uk" sz="4300" b="1" i="0" u="none" strike="noStrike" dirty="0">
                <a:latin typeface="Arial"/>
              </a:rPr>
              <a:t>Карловарський край</a:t>
            </a:r>
            <a:endParaRPr sz="4350" dirty="0"/>
          </a:p>
          <a:p>
            <a:pPr algn="ctr" rtl="0">
              <a:lnSpc>
                <a:spcPct val="100000"/>
              </a:lnSpc>
              <a:spcBef>
                <a:spcPts val="385"/>
              </a:spcBef>
            </a:pPr>
            <a:r>
              <a:rPr lang="uk" sz="2000" b="1" i="0" u="none" strike="noStrike" dirty="0"/>
              <a:t>Райони, на які впливає видобуток корисних копалин = Технічна допомога</a:t>
            </a:r>
            <a:endParaRPr sz="2000" dirty="0"/>
          </a:p>
        </p:txBody>
      </p:sp>
      <p:sp>
        <p:nvSpPr>
          <p:cNvPr id="7" name="object 7"/>
          <p:cNvSpPr txBox="1"/>
          <p:nvPr/>
        </p:nvSpPr>
        <p:spPr>
          <a:xfrm>
            <a:off x="311299" y="5331551"/>
            <a:ext cx="3968601" cy="190118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434340" rtl="0">
              <a:lnSpc>
                <a:spcPct val="117200"/>
              </a:lnSpc>
              <a:spcBef>
                <a:spcPts val="95"/>
              </a:spcBef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Площа: 21 493 га, 6,5% від площі краю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2000" dirty="0">
              <a:latin typeface="Arial"/>
              <a:cs typeface="Arial"/>
            </a:endParaRPr>
          </a:p>
          <a:p>
            <a:pPr marL="12700" marR="5080" rtl="0">
              <a:lnSpc>
                <a:spcPct val="117200"/>
              </a:lnSpc>
            </a:pPr>
            <a:r>
              <a:rPr lang="uk" sz="2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Населення: 56 648 осіб, 20% від усього населення краю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30261" y="1442808"/>
            <a:ext cx="5681980" cy="5295900"/>
            <a:chOff x="3249244" y="1457705"/>
            <a:chExt cx="5681980" cy="5295900"/>
          </a:xfrm>
        </p:grpSpPr>
        <p:pic>
          <p:nvPicPr>
            <p:cNvPr id="9" name="object 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41115" y="1459420"/>
              <a:ext cx="2234653" cy="41913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119892" y="1474033"/>
              <a:ext cx="1752409" cy="17458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868809" y="1457705"/>
              <a:ext cx="1752409" cy="17622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617726" y="1872964"/>
              <a:ext cx="441591" cy="44691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683533" y="2197208"/>
              <a:ext cx="439851" cy="38222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055825" y="2195978"/>
              <a:ext cx="439851" cy="38254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249244" y="2699414"/>
              <a:ext cx="437781" cy="28178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492184" y="2699141"/>
              <a:ext cx="438467" cy="28233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4119892" y="3216414"/>
              <a:ext cx="1752409" cy="1773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868809" y="3216414"/>
              <a:ext cx="325843" cy="1335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5868809" y="3216414"/>
              <a:ext cx="1752409" cy="17733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119892" y="4986273"/>
              <a:ext cx="3501326" cy="17673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549391" y="2970009"/>
              <a:ext cx="1362786" cy="15376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093842" y="3363010"/>
              <a:ext cx="459041" cy="105900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648707" y="3816006"/>
              <a:ext cx="448627" cy="59700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" y="0"/>
            <a:ext cx="10692130" cy="7560309"/>
            <a:chOff x="19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0" y="0"/>
              <a:ext cx="10691812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13480" y="2120251"/>
              <a:ext cx="3065145" cy="3783965"/>
            </a:xfrm>
            <a:custGeom>
              <a:avLst/>
              <a:gdLst/>
              <a:ahLst/>
              <a:cxnLst/>
              <a:rect l="l" t="t" r="r" b="b"/>
              <a:pathLst>
                <a:path w="3065145" h="3783965">
                  <a:moveTo>
                    <a:pt x="829538" y="321437"/>
                  </a:moveTo>
                  <a:lnTo>
                    <a:pt x="826109" y="274777"/>
                  </a:lnTo>
                  <a:lnTo>
                    <a:pt x="816165" y="230251"/>
                  </a:lnTo>
                  <a:lnTo>
                    <a:pt x="800188" y="188353"/>
                  </a:lnTo>
                  <a:lnTo>
                    <a:pt x="778675" y="149580"/>
                  </a:lnTo>
                  <a:lnTo>
                    <a:pt x="752094" y="114401"/>
                  </a:lnTo>
                  <a:lnTo>
                    <a:pt x="720953" y="83312"/>
                  </a:lnTo>
                  <a:lnTo>
                    <a:pt x="685723" y="56781"/>
                  </a:lnTo>
                  <a:lnTo>
                    <a:pt x="661136" y="43180"/>
                  </a:lnTo>
                  <a:lnTo>
                    <a:pt x="661136" y="321437"/>
                  </a:lnTo>
                  <a:lnTo>
                    <a:pt x="653605" y="369760"/>
                  </a:lnTo>
                  <a:lnTo>
                    <a:pt x="632650" y="411873"/>
                  </a:lnTo>
                  <a:lnTo>
                    <a:pt x="600722" y="445160"/>
                  </a:lnTo>
                  <a:lnTo>
                    <a:pt x="560285" y="467055"/>
                  </a:lnTo>
                  <a:lnTo>
                    <a:pt x="513778" y="474916"/>
                  </a:lnTo>
                  <a:lnTo>
                    <a:pt x="467258" y="467055"/>
                  </a:lnTo>
                  <a:lnTo>
                    <a:pt x="426821" y="445160"/>
                  </a:lnTo>
                  <a:lnTo>
                    <a:pt x="394893" y="411873"/>
                  </a:lnTo>
                  <a:lnTo>
                    <a:pt x="373926" y="369760"/>
                  </a:lnTo>
                  <a:lnTo>
                    <a:pt x="366407" y="321437"/>
                  </a:lnTo>
                  <a:lnTo>
                    <a:pt x="373926" y="273126"/>
                  </a:lnTo>
                  <a:lnTo>
                    <a:pt x="394893" y="231013"/>
                  </a:lnTo>
                  <a:lnTo>
                    <a:pt x="426821" y="197726"/>
                  </a:lnTo>
                  <a:lnTo>
                    <a:pt x="467258" y="175831"/>
                  </a:lnTo>
                  <a:lnTo>
                    <a:pt x="513778" y="167957"/>
                  </a:lnTo>
                  <a:lnTo>
                    <a:pt x="560285" y="175831"/>
                  </a:lnTo>
                  <a:lnTo>
                    <a:pt x="600722" y="197726"/>
                  </a:lnTo>
                  <a:lnTo>
                    <a:pt x="632650" y="231013"/>
                  </a:lnTo>
                  <a:lnTo>
                    <a:pt x="653605" y="273126"/>
                  </a:lnTo>
                  <a:lnTo>
                    <a:pt x="661136" y="321437"/>
                  </a:lnTo>
                  <a:lnTo>
                    <a:pt x="661136" y="43180"/>
                  </a:lnTo>
                  <a:lnTo>
                    <a:pt x="646912" y="35306"/>
                  </a:lnTo>
                  <a:lnTo>
                    <a:pt x="604989" y="19367"/>
                  </a:lnTo>
                  <a:lnTo>
                    <a:pt x="560438" y="9448"/>
                  </a:lnTo>
                  <a:lnTo>
                    <a:pt x="513778" y="6032"/>
                  </a:lnTo>
                  <a:lnTo>
                    <a:pt x="467106" y="9448"/>
                  </a:lnTo>
                  <a:lnTo>
                    <a:pt x="422554" y="19367"/>
                  </a:lnTo>
                  <a:lnTo>
                    <a:pt x="380631" y="35306"/>
                  </a:lnTo>
                  <a:lnTo>
                    <a:pt x="341807" y="56781"/>
                  </a:lnTo>
                  <a:lnTo>
                    <a:pt x="306590" y="83312"/>
                  </a:lnTo>
                  <a:lnTo>
                    <a:pt x="275437" y="114401"/>
                  </a:lnTo>
                  <a:lnTo>
                    <a:pt x="248856" y="149580"/>
                  </a:lnTo>
                  <a:lnTo>
                    <a:pt x="227342" y="188353"/>
                  </a:lnTo>
                  <a:lnTo>
                    <a:pt x="211366" y="230251"/>
                  </a:lnTo>
                  <a:lnTo>
                    <a:pt x="201422" y="274777"/>
                  </a:lnTo>
                  <a:lnTo>
                    <a:pt x="198005" y="321437"/>
                  </a:lnTo>
                  <a:lnTo>
                    <a:pt x="201422" y="368109"/>
                  </a:lnTo>
                  <a:lnTo>
                    <a:pt x="211366" y="412635"/>
                  </a:lnTo>
                  <a:lnTo>
                    <a:pt x="227342" y="454533"/>
                  </a:lnTo>
                  <a:lnTo>
                    <a:pt x="248856" y="493306"/>
                  </a:lnTo>
                  <a:lnTo>
                    <a:pt x="275437" y="528485"/>
                  </a:lnTo>
                  <a:lnTo>
                    <a:pt x="306590" y="559574"/>
                  </a:lnTo>
                  <a:lnTo>
                    <a:pt x="341807" y="586105"/>
                  </a:lnTo>
                  <a:lnTo>
                    <a:pt x="380631" y="607580"/>
                  </a:lnTo>
                  <a:lnTo>
                    <a:pt x="422554" y="623519"/>
                  </a:lnTo>
                  <a:lnTo>
                    <a:pt x="467106" y="633437"/>
                  </a:lnTo>
                  <a:lnTo>
                    <a:pt x="513778" y="636841"/>
                  </a:lnTo>
                  <a:lnTo>
                    <a:pt x="560438" y="633437"/>
                  </a:lnTo>
                  <a:lnTo>
                    <a:pt x="604989" y="623519"/>
                  </a:lnTo>
                  <a:lnTo>
                    <a:pt x="646912" y="607580"/>
                  </a:lnTo>
                  <a:lnTo>
                    <a:pt x="685723" y="586105"/>
                  </a:lnTo>
                  <a:lnTo>
                    <a:pt x="720953" y="559574"/>
                  </a:lnTo>
                  <a:lnTo>
                    <a:pt x="752094" y="528485"/>
                  </a:lnTo>
                  <a:lnTo>
                    <a:pt x="778675" y="493306"/>
                  </a:lnTo>
                  <a:lnTo>
                    <a:pt x="788873" y="474916"/>
                  </a:lnTo>
                  <a:lnTo>
                    <a:pt x="800188" y="454533"/>
                  </a:lnTo>
                  <a:lnTo>
                    <a:pt x="816165" y="412635"/>
                  </a:lnTo>
                  <a:lnTo>
                    <a:pt x="826109" y="368109"/>
                  </a:lnTo>
                  <a:lnTo>
                    <a:pt x="829538" y="321437"/>
                  </a:lnTo>
                  <a:close/>
                </a:path>
                <a:path w="3065145" h="3783965">
                  <a:moveTo>
                    <a:pt x="1027557" y="1274038"/>
                  </a:moveTo>
                  <a:lnTo>
                    <a:pt x="1025296" y="1223505"/>
                  </a:lnTo>
                  <a:lnTo>
                    <a:pt x="1018628" y="1175385"/>
                  </a:lnTo>
                  <a:lnTo>
                    <a:pt x="1007694" y="1129830"/>
                  </a:lnTo>
                  <a:lnTo>
                    <a:pt x="992657" y="1087005"/>
                  </a:lnTo>
                  <a:lnTo>
                    <a:pt x="973645" y="1047064"/>
                  </a:lnTo>
                  <a:lnTo>
                    <a:pt x="967155" y="1036586"/>
                  </a:lnTo>
                  <a:lnTo>
                    <a:pt x="950810" y="1010183"/>
                  </a:lnTo>
                  <a:lnTo>
                    <a:pt x="924306" y="976503"/>
                  </a:lnTo>
                  <a:lnTo>
                    <a:pt x="894283" y="946188"/>
                  </a:lnTo>
                  <a:lnTo>
                    <a:pt x="860882" y="919391"/>
                  </a:lnTo>
                  <a:lnTo>
                    <a:pt x="824268" y="896289"/>
                  </a:lnTo>
                  <a:lnTo>
                    <a:pt x="784567" y="877023"/>
                  </a:lnTo>
                  <a:lnTo>
                    <a:pt x="741946" y="861771"/>
                  </a:lnTo>
                  <a:lnTo>
                    <a:pt x="696531" y="850671"/>
                  </a:lnTo>
                  <a:lnTo>
                    <a:pt x="648500" y="843902"/>
                  </a:lnTo>
                  <a:lnTo>
                    <a:pt x="597979" y="841603"/>
                  </a:lnTo>
                  <a:lnTo>
                    <a:pt x="432574" y="841603"/>
                  </a:lnTo>
                  <a:lnTo>
                    <a:pt x="382003" y="843902"/>
                  </a:lnTo>
                  <a:lnTo>
                    <a:pt x="333857" y="850671"/>
                  </a:lnTo>
                  <a:lnTo>
                    <a:pt x="288290" y="861771"/>
                  </a:lnTo>
                  <a:lnTo>
                    <a:pt x="245452" y="877023"/>
                  </a:lnTo>
                  <a:lnTo>
                    <a:pt x="205498" y="896289"/>
                  </a:lnTo>
                  <a:lnTo>
                    <a:pt x="168605" y="919391"/>
                  </a:lnTo>
                  <a:lnTo>
                    <a:pt x="134912" y="946188"/>
                  </a:lnTo>
                  <a:lnTo>
                    <a:pt x="104584" y="976503"/>
                  </a:lnTo>
                  <a:lnTo>
                    <a:pt x="77787" y="1010183"/>
                  </a:lnTo>
                  <a:lnTo>
                    <a:pt x="54686" y="1047064"/>
                  </a:lnTo>
                  <a:lnTo>
                    <a:pt x="35420" y="1087005"/>
                  </a:lnTo>
                  <a:lnTo>
                    <a:pt x="20154" y="1129830"/>
                  </a:lnTo>
                  <a:lnTo>
                    <a:pt x="9067" y="1175385"/>
                  </a:lnTo>
                  <a:lnTo>
                    <a:pt x="2286" y="1223505"/>
                  </a:lnTo>
                  <a:lnTo>
                    <a:pt x="0" y="1274038"/>
                  </a:lnTo>
                  <a:lnTo>
                    <a:pt x="0" y="1974354"/>
                  </a:lnTo>
                  <a:lnTo>
                    <a:pt x="3136" y="2042528"/>
                  </a:lnTo>
                  <a:lnTo>
                    <a:pt x="11963" y="2101227"/>
                  </a:lnTo>
                  <a:lnTo>
                    <a:pt x="25501" y="2152040"/>
                  </a:lnTo>
                  <a:lnTo>
                    <a:pt x="42811" y="2196554"/>
                  </a:lnTo>
                  <a:lnTo>
                    <a:pt x="62966" y="2236330"/>
                  </a:lnTo>
                  <a:lnTo>
                    <a:pt x="85013" y="2272944"/>
                  </a:lnTo>
                  <a:lnTo>
                    <a:pt x="129832" y="2341130"/>
                  </a:lnTo>
                  <a:lnTo>
                    <a:pt x="148082" y="2374696"/>
                  </a:lnTo>
                  <a:lnTo>
                    <a:pt x="162001" y="2412733"/>
                  </a:lnTo>
                  <a:lnTo>
                    <a:pt x="170878" y="2459291"/>
                  </a:lnTo>
                  <a:lnTo>
                    <a:pt x="174002" y="2518384"/>
                  </a:lnTo>
                  <a:lnTo>
                    <a:pt x="174002" y="3681565"/>
                  </a:lnTo>
                  <a:lnTo>
                    <a:pt x="181927" y="3721633"/>
                  </a:lnTo>
                  <a:lnTo>
                    <a:pt x="203657" y="3754082"/>
                  </a:lnTo>
                  <a:lnTo>
                    <a:pt x="236105" y="3775837"/>
                  </a:lnTo>
                  <a:lnTo>
                    <a:pt x="276186" y="3783761"/>
                  </a:lnTo>
                  <a:lnTo>
                    <a:pt x="316255" y="3775837"/>
                  </a:lnTo>
                  <a:lnTo>
                    <a:pt x="348729" y="3754082"/>
                  </a:lnTo>
                  <a:lnTo>
                    <a:pt x="370484" y="3721633"/>
                  </a:lnTo>
                  <a:lnTo>
                    <a:pt x="378434" y="3681565"/>
                  </a:lnTo>
                  <a:lnTo>
                    <a:pt x="378434" y="2524391"/>
                  </a:lnTo>
                  <a:lnTo>
                    <a:pt x="375450" y="2456269"/>
                  </a:lnTo>
                  <a:lnTo>
                    <a:pt x="367169" y="2397810"/>
                  </a:lnTo>
                  <a:lnTo>
                    <a:pt x="354520" y="2347658"/>
                  </a:lnTo>
                  <a:lnTo>
                    <a:pt x="338442" y="2304453"/>
                  </a:lnTo>
                  <a:lnTo>
                    <a:pt x="319900" y="2266810"/>
                  </a:lnTo>
                  <a:lnTo>
                    <a:pt x="299834" y="2233384"/>
                  </a:lnTo>
                  <a:lnTo>
                    <a:pt x="279196" y="2202789"/>
                  </a:lnTo>
                  <a:lnTo>
                    <a:pt x="252895" y="2163495"/>
                  </a:lnTo>
                  <a:lnTo>
                    <a:pt x="231927" y="2125802"/>
                  </a:lnTo>
                  <a:lnTo>
                    <a:pt x="216598" y="2085492"/>
                  </a:lnTo>
                  <a:lnTo>
                    <a:pt x="207200" y="2038413"/>
                  </a:lnTo>
                  <a:lnTo>
                    <a:pt x="204000" y="1980361"/>
                  </a:lnTo>
                  <a:lnTo>
                    <a:pt x="204000" y="1265021"/>
                  </a:lnTo>
                  <a:lnTo>
                    <a:pt x="207772" y="1213789"/>
                  </a:lnTo>
                  <a:lnTo>
                    <a:pt x="218986" y="1168476"/>
                  </a:lnTo>
                  <a:lnTo>
                    <a:pt x="237464" y="1129347"/>
                  </a:lnTo>
                  <a:lnTo>
                    <a:pt x="263017" y="1096708"/>
                  </a:lnTo>
                  <a:lnTo>
                    <a:pt x="295478" y="1070825"/>
                  </a:lnTo>
                  <a:lnTo>
                    <a:pt x="334683" y="1051991"/>
                  </a:lnTo>
                  <a:lnTo>
                    <a:pt x="380441" y="1040485"/>
                  </a:lnTo>
                  <a:lnTo>
                    <a:pt x="432574" y="1036586"/>
                  </a:lnTo>
                  <a:lnTo>
                    <a:pt x="594982" y="1036586"/>
                  </a:lnTo>
                  <a:lnTo>
                    <a:pt x="646239" y="1040485"/>
                  </a:lnTo>
                  <a:lnTo>
                    <a:pt x="691591" y="1051991"/>
                  </a:lnTo>
                  <a:lnTo>
                    <a:pt x="730732" y="1070825"/>
                  </a:lnTo>
                  <a:lnTo>
                    <a:pt x="763384" y="1096708"/>
                  </a:lnTo>
                  <a:lnTo>
                    <a:pt x="789279" y="1129347"/>
                  </a:lnTo>
                  <a:lnTo>
                    <a:pt x="808126" y="1168476"/>
                  </a:lnTo>
                  <a:lnTo>
                    <a:pt x="819632" y="1213789"/>
                  </a:lnTo>
                  <a:lnTo>
                    <a:pt x="823544" y="1265021"/>
                  </a:lnTo>
                  <a:lnTo>
                    <a:pt x="823544" y="1980361"/>
                  </a:lnTo>
                  <a:lnTo>
                    <a:pt x="818692" y="2050389"/>
                  </a:lnTo>
                  <a:lnTo>
                    <a:pt x="805116" y="2103221"/>
                  </a:lnTo>
                  <a:lnTo>
                    <a:pt x="784212" y="2146477"/>
                  </a:lnTo>
                  <a:lnTo>
                    <a:pt x="757377" y="2187752"/>
                  </a:lnTo>
                  <a:lnTo>
                    <a:pt x="732434" y="2224862"/>
                  </a:lnTo>
                  <a:lnTo>
                    <a:pt x="709599" y="2262657"/>
                  </a:lnTo>
                  <a:lnTo>
                    <a:pt x="689508" y="2302903"/>
                  </a:lnTo>
                  <a:lnTo>
                    <a:pt x="672782" y="2347430"/>
                  </a:lnTo>
                  <a:lnTo>
                    <a:pt x="660044" y="2397988"/>
                  </a:lnTo>
                  <a:lnTo>
                    <a:pt x="651941" y="2456383"/>
                  </a:lnTo>
                  <a:lnTo>
                    <a:pt x="649109" y="2524391"/>
                  </a:lnTo>
                  <a:lnTo>
                    <a:pt x="649109" y="3681565"/>
                  </a:lnTo>
                  <a:lnTo>
                    <a:pt x="657466" y="3721633"/>
                  </a:lnTo>
                  <a:lnTo>
                    <a:pt x="679932" y="3754082"/>
                  </a:lnTo>
                  <a:lnTo>
                    <a:pt x="712546" y="3775837"/>
                  </a:lnTo>
                  <a:lnTo>
                    <a:pt x="751370" y="3783761"/>
                  </a:lnTo>
                  <a:lnTo>
                    <a:pt x="791438" y="3775837"/>
                  </a:lnTo>
                  <a:lnTo>
                    <a:pt x="823874" y="3754082"/>
                  </a:lnTo>
                  <a:lnTo>
                    <a:pt x="845604" y="3721633"/>
                  </a:lnTo>
                  <a:lnTo>
                    <a:pt x="853541" y="3681565"/>
                  </a:lnTo>
                  <a:lnTo>
                    <a:pt x="853541" y="2518384"/>
                  </a:lnTo>
                  <a:lnTo>
                    <a:pt x="856729" y="2459164"/>
                  </a:lnTo>
                  <a:lnTo>
                    <a:pt x="866114" y="2411768"/>
                  </a:lnTo>
                  <a:lnTo>
                    <a:pt x="881405" y="2371445"/>
                  </a:lnTo>
                  <a:lnTo>
                    <a:pt x="902309" y="2333434"/>
                  </a:lnTo>
                  <a:lnTo>
                    <a:pt x="928547" y="2292959"/>
                  </a:lnTo>
                  <a:lnTo>
                    <a:pt x="948194" y="2263483"/>
                  </a:lnTo>
                  <a:lnTo>
                    <a:pt x="967854" y="2230856"/>
                  </a:lnTo>
                  <a:lnTo>
                    <a:pt x="986409" y="2193747"/>
                  </a:lnTo>
                  <a:lnTo>
                    <a:pt x="1002753" y="2150859"/>
                  </a:lnTo>
                  <a:lnTo>
                    <a:pt x="1015796" y="2100884"/>
                  </a:lnTo>
                  <a:lnTo>
                    <a:pt x="1024432" y="2042477"/>
                  </a:lnTo>
                  <a:lnTo>
                    <a:pt x="1027557" y="1974354"/>
                  </a:lnTo>
                  <a:lnTo>
                    <a:pt x="1027557" y="1274038"/>
                  </a:lnTo>
                  <a:close/>
                </a:path>
                <a:path w="3065145" h="3783965">
                  <a:moveTo>
                    <a:pt x="2686469" y="315404"/>
                  </a:moveTo>
                  <a:lnTo>
                    <a:pt x="2683052" y="268744"/>
                  </a:lnTo>
                  <a:lnTo>
                    <a:pt x="2673121" y="224218"/>
                  </a:lnTo>
                  <a:lnTo>
                    <a:pt x="2657170" y="182333"/>
                  </a:lnTo>
                  <a:lnTo>
                    <a:pt x="2635681" y="143548"/>
                  </a:lnTo>
                  <a:lnTo>
                    <a:pt x="2609138" y="108369"/>
                  </a:lnTo>
                  <a:lnTo>
                    <a:pt x="2578036" y="77279"/>
                  </a:lnTo>
                  <a:lnTo>
                    <a:pt x="2542832" y="50749"/>
                  </a:lnTo>
                  <a:lnTo>
                    <a:pt x="2518346" y="37198"/>
                  </a:lnTo>
                  <a:lnTo>
                    <a:pt x="2518346" y="315404"/>
                  </a:lnTo>
                  <a:lnTo>
                    <a:pt x="2510802" y="363728"/>
                  </a:lnTo>
                  <a:lnTo>
                    <a:pt x="2489847" y="405841"/>
                  </a:lnTo>
                  <a:lnTo>
                    <a:pt x="2457907" y="439127"/>
                  </a:lnTo>
                  <a:lnTo>
                    <a:pt x="2417445" y="461022"/>
                  </a:lnTo>
                  <a:lnTo>
                    <a:pt x="2370925" y="468884"/>
                  </a:lnTo>
                  <a:lnTo>
                    <a:pt x="2324392" y="461022"/>
                  </a:lnTo>
                  <a:lnTo>
                    <a:pt x="2283930" y="439127"/>
                  </a:lnTo>
                  <a:lnTo>
                    <a:pt x="2251989" y="405841"/>
                  </a:lnTo>
                  <a:lnTo>
                    <a:pt x="2231034" y="363728"/>
                  </a:lnTo>
                  <a:lnTo>
                    <a:pt x="2223503" y="315404"/>
                  </a:lnTo>
                  <a:lnTo>
                    <a:pt x="2231034" y="267093"/>
                  </a:lnTo>
                  <a:lnTo>
                    <a:pt x="2251989" y="224993"/>
                  </a:lnTo>
                  <a:lnTo>
                    <a:pt x="2283930" y="191693"/>
                  </a:lnTo>
                  <a:lnTo>
                    <a:pt x="2324392" y="169799"/>
                  </a:lnTo>
                  <a:lnTo>
                    <a:pt x="2370925" y="161925"/>
                  </a:lnTo>
                  <a:lnTo>
                    <a:pt x="2417445" y="169799"/>
                  </a:lnTo>
                  <a:lnTo>
                    <a:pt x="2457907" y="191693"/>
                  </a:lnTo>
                  <a:lnTo>
                    <a:pt x="2489847" y="224993"/>
                  </a:lnTo>
                  <a:lnTo>
                    <a:pt x="2510802" y="267093"/>
                  </a:lnTo>
                  <a:lnTo>
                    <a:pt x="2518346" y="315404"/>
                  </a:lnTo>
                  <a:lnTo>
                    <a:pt x="2518346" y="37198"/>
                  </a:lnTo>
                  <a:lnTo>
                    <a:pt x="2504046" y="29273"/>
                  </a:lnTo>
                  <a:lnTo>
                    <a:pt x="2462136" y="13335"/>
                  </a:lnTo>
                  <a:lnTo>
                    <a:pt x="2417597" y="3416"/>
                  </a:lnTo>
                  <a:lnTo>
                    <a:pt x="2370925" y="0"/>
                  </a:lnTo>
                  <a:lnTo>
                    <a:pt x="2324239" y="3416"/>
                  </a:lnTo>
                  <a:lnTo>
                    <a:pt x="2279700" y="13335"/>
                  </a:lnTo>
                  <a:lnTo>
                    <a:pt x="2237790" y="29273"/>
                  </a:lnTo>
                  <a:lnTo>
                    <a:pt x="2199005" y="50749"/>
                  </a:lnTo>
                  <a:lnTo>
                    <a:pt x="2163800" y="77279"/>
                  </a:lnTo>
                  <a:lnTo>
                    <a:pt x="2132698" y="108369"/>
                  </a:lnTo>
                  <a:lnTo>
                    <a:pt x="2106155" y="143548"/>
                  </a:lnTo>
                  <a:lnTo>
                    <a:pt x="2084666" y="182333"/>
                  </a:lnTo>
                  <a:lnTo>
                    <a:pt x="2068715" y="224218"/>
                  </a:lnTo>
                  <a:lnTo>
                    <a:pt x="2058784" y="268744"/>
                  </a:lnTo>
                  <a:lnTo>
                    <a:pt x="2055380" y="315404"/>
                  </a:lnTo>
                  <a:lnTo>
                    <a:pt x="2058784" y="362077"/>
                  </a:lnTo>
                  <a:lnTo>
                    <a:pt x="2068715" y="406603"/>
                  </a:lnTo>
                  <a:lnTo>
                    <a:pt x="2084666" y="448500"/>
                  </a:lnTo>
                  <a:lnTo>
                    <a:pt x="2106155" y="487273"/>
                  </a:lnTo>
                  <a:lnTo>
                    <a:pt x="2132698" y="522452"/>
                  </a:lnTo>
                  <a:lnTo>
                    <a:pt x="2163800" y="553542"/>
                  </a:lnTo>
                  <a:lnTo>
                    <a:pt x="2199005" y="580072"/>
                  </a:lnTo>
                  <a:lnTo>
                    <a:pt x="2237790" y="601548"/>
                  </a:lnTo>
                  <a:lnTo>
                    <a:pt x="2279700" y="617486"/>
                  </a:lnTo>
                  <a:lnTo>
                    <a:pt x="2324239" y="627405"/>
                  </a:lnTo>
                  <a:lnTo>
                    <a:pt x="2370925" y="630809"/>
                  </a:lnTo>
                  <a:lnTo>
                    <a:pt x="2417597" y="627405"/>
                  </a:lnTo>
                  <a:lnTo>
                    <a:pt x="2462136" y="617486"/>
                  </a:lnTo>
                  <a:lnTo>
                    <a:pt x="2504046" y="601548"/>
                  </a:lnTo>
                  <a:lnTo>
                    <a:pt x="2542832" y="580072"/>
                  </a:lnTo>
                  <a:lnTo>
                    <a:pt x="2578036" y="553542"/>
                  </a:lnTo>
                  <a:lnTo>
                    <a:pt x="2609138" y="522452"/>
                  </a:lnTo>
                  <a:lnTo>
                    <a:pt x="2635681" y="487273"/>
                  </a:lnTo>
                  <a:lnTo>
                    <a:pt x="2645867" y="468884"/>
                  </a:lnTo>
                  <a:lnTo>
                    <a:pt x="2657170" y="448500"/>
                  </a:lnTo>
                  <a:lnTo>
                    <a:pt x="2673121" y="406603"/>
                  </a:lnTo>
                  <a:lnTo>
                    <a:pt x="2683052" y="362077"/>
                  </a:lnTo>
                  <a:lnTo>
                    <a:pt x="2686469" y="315404"/>
                  </a:lnTo>
                  <a:close/>
                </a:path>
                <a:path w="3065145" h="3783965">
                  <a:moveTo>
                    <a:pt x="3065043" y="2473541"/>
                  </a:moveTo>
                  <a:lnTo>
                    <a:pt x="3056166" y="2423769"/>
                  </a:lnTo>
                  <a:lnTo>
                    <a:pt x="2824594" y="1991779"/>
                  </a:lnTo>
                  <a:lnTo>
                    <a:pt x="2824594" y="2416543"/>
                  </a:lnTo>
                  <a:lnTo>
                    <a:pt x="1917255" y="2416543"/>
                  </a:lnTo>
                  <a:lnTo>
                    <a:pt x="2124379" y="2031720"/>
                  </a:lnTo>
                  <a:lnTo>
                    <a:pt x="2145284" y="1986749"/>
                  </a:lnTo>
                  <a:lnTo>
                    <a:pt x="2161286" y="1938883"/>
                  </a:lnTo>
                  <a:lnTo>
                    <a:pt x="2172538" y="1888858"/>
                  </a:lnTo>
                  <a:lnTo>
                    <a:pt x="2179193" y="1837385"/>
                  </a:lnTo>
                  <a:lnTo>
                    <a:pt x="2181250" y="1788185"/>
                  </a:lnTo>
                  <a:lnTo>
                    <a:pt x="2181377" y="1219962"/>
                  </a:lnTo>
                  <a:lnTo>
                    <a:pt x="2185555" y="1171613"/>
                  </a:lnTo>
                  <a:lnTo>
                    <a:pt x="2197900" y="1129830"/>
                  </a:lnTo>
                  <a:lnTo>
                    <a:pt x="2218080" y="1094943"/>
                  </a:lnTo>
                  <a:lnTo>
                    <a:pt x="2245791" y="1067257"/>
                  </a:lnTo>
                  <a:lnTo>
                    <a:pt x="2280716" y="1047089"/>
                  </a:lnTo>
                  <a:lnTo>
                    <a:pt x="2322525" y="1034757"/>
                  </a:lnTo>
                  <a:lnTo>
                    <a:pt x="2370925" y="1030566"/>
                  </a:lnTo>
                  <a:lnTo>
                    <a:pt x="2419312" y="1034757"/>
                  </a:lnTo>
                  <a:lnTo>
                    <a:pt x="2461120" y="1047089"/>
                  </a:lnTo>
                  <a:lnTo>
                    <a:pt x="2496045" y="1067257"/>
                  </a:lnTo>
                  <a:lnTo>
                    <a:pt x="2523756" y="1094943"/>
                  </a:lnTo>
                  <a:lnTo>
                    <a:pt x="2543937" y="1129830"/>
                  </a:lnTo>
                  <a:lnTo>
                    <a:pt x="2556281" y="1171613"/>
                  </a:lnTo>
                  <a:lnTo>
                    <a:pt x="2560472" y="1219962"/>
                  </a:lnTo>
                  <a:lnTo>
                    <a:pt x="2560574" y="1791195"/>
                  </a:lnTo>
                  <a:lnTo>
                    <a:pt x="2562339" y="1840077"/>
                  </a:lnTo>
                  <a:lnTo>
                    <a:pt x="2568244" y="1890801"/>
                  </a:lnTo>
                  <a:lnTo>
                    <a:pt x="2578608" y="1939937"/>
                  </a:lnTo>
                  <a:lnTo>
                    <a:pt x="2593873" y="1987054"/>
                  </a:lnTo>
                  <a:lnTo>
                    <a:pt x="2614472" y="2031720"/>
                  </a:lnTo>
                  <a:lnTo>
                    <a:pt x="2824594" y="2416543"/>
                  </a:lnTo>
                  <a:lnTo>
                    <a:pt x="2824594" y="1991779"/>
                  </a:lnTo>
                  <a:lnTo>
                    <a:pt x="2797543" y="1941525"/>
                  </a:lnTo>
                  <a:lnTo>
                    <a:pt x="2782227" y="1906625"/>
                  </a:lnTo>
                  <a:lnTo>
                    <a:pt x="2771978" y="1869744"/>
                  </a:lnTo>
                  <a:lnTo>
                    <a:pt x="2766250" y="1831174"/>
                  </a:lnTo>
                  <a:lnTo>
                    <a:pt x="2764472" y="1791195"/>
                  </a:lnTo>
                  <a:lnTo>
                    <a:pt x="2764472" y="1228991"/>
                  </a:lnTo>
                  <a:lnTo>
                    <a:pt x="2761246" y="1173187"/>
                  </a:lnTo>
                  <a:lnTo>
                    <a:pt x="2751683" y="1120216"/>
                  </a:lnTo>
                  <a:lnTo>
                    <a:pt x="2735961" y="1070444"/>
                  </a:lnTo>
                  <a:lnTo>
                    <a:pt x="2717241" y="1030566"/>
                  </a:lnTo>
                  <a:lnTo>
                    <a:pt x="2686685" y="981786"/>
                  </a:lnTo>
                  <a:lnTo>
                    <a:pt x="2653474" y="943571"/>
                  </a:lnTo>
                  <a:lnTo>
                    <a:pt x="2616517" y="911618"/>
                  </a:lnTo>
                  <a:lnTo>
                    <a:pt x="2574950" y="884910"/>
                  </a:lnTo>
                  <a:lnTo>
                    <a:pt x="2529192" y="863701"/>
                  </a:lnTo>
                  <a:lnTo>
                    <a:pt x="2479649" y="848245"/>
                  </a:lnTo>
                  <a:lnTo>
                    <a:pt x="2426754" y="838784"/>
                  </a:lnTo>
                  <a:lnTo>
                    <a:pt x="2370925" y="835571"/>
                  </a:lnTo>
                  <a:lnTo>
                    <a:pt x="2315070" y="838796"/>
                  </a:lnTo>
                  <a:lnTo>
                    <a:pt x="2262073" y="848360"/>
                  </a:lnTo>
                  <a:lnTo>
                    <a:pt x="2212276" y="864082"/>
                  </a:lnTo>
                  <a:lnTo>
                    <a:pt x="2165997" y="885799"/>
                  </a:lnTo>
                  <a:lnTo>
                    <a:pt x="2123592" y="913358"/>
                  </a:lnTo>
                  <a:lnTo>
                    <a:pt x="2085378" y="946569"/>
                  </a:lnTo>
                  <a:lnTo>
                    <a:pt x="2053412" y="983513"/>
                  </a:lnTo>
                  <a:lnTo>
                    <a:pt x="2026704" y="1025067"/>
                  </a:lnTo>
                  <a:lnTo>
                    <a:pt x="2005495" y="1070813"/>
                  </a:lnTo>
                  <a:lnTo>
                    <a:pt x="1990039" y="1120330"/>
                  </a:lnTo>
                  <a:lnTo>
                    <a:pt x="1980577" y="1173200"/>
                  </a:lnTo>
                  <a:lnTo>
                    <a:pt x="1977377" y="1228991"/>
                  </a:lnTo>
                  <a:lnTo>
                    <a:pt x="1977377" y="1791195"/>
                  </a:lnTo>
                  <a:lnTo>
                    <a:pt x="1975586" y="1831174"/>
                  </a:lnTo>
                  <a:lnTo>
                    <a:pt x="1969858" y="1869744"/>
                  </a:lnTo>
                  <a:lnTo>
                    <a:pt x="1959610" y="1906625"/>
                  </a:lnTo>
                  <a:lnTo>
                    <a:pt x="1944306" y="1941525"/>
                  </a:lnTo>
                  <a:lnTo>
                    <a:pt x="1688833" y="2416543"/>
                  </a:lnTo>
                  <a:lnTo>
                    <a:pt x="1683143" y="2430513"/>
                  </a:lnTo>
                  <a:lnTo>
                    <a:pt x="1679435" y="2445042"/>
                  </a:lnTo>
                  <a:lnTo>
                    <a:pt x="1677416" y="2459583"/>
                  </a:lnTo>
                  <a:lnTo>
                    <a:pt x="1676806" y="2473541"/>
                  </a:lnTo>
                  <a:lnTo>
                    <a:pt x="1683994" y="2516695"/>
                  </a:lnTo>
                  <a:lnTo>
                    <a:pt x="1704022" y="2554516"/>
                  </a:lnTo>
                  <a:lnTo>
                    <a:pt x="1734578" y="2584564"/>
                  </a:lnTo>
                  <a:lnTo>
                    <a:pt x="1773364" y="2604389"/>
                  </a:lnTo>
                  <a:lnTo>
                    <a:pt x="1818068" y="2611539"/>
                  </a:lnTo>
                  <a:lnTo>
                    <a:pt x="2268626" y="2611539"/>
                  </a:lnTo>
                  <a:lnTo>
                    <a:pt x="2268626" y="3675532"/>
                  </a:lnTo>
                  <a:lnTo>
                    <a:pt x="2276564" y="3715601"/>
                  </a:lnTo>
                  <a:lnTo>
                    <a:pt x="2298331" y="3748049"/>
                  </a:lnTo>
                  <a:lnTo>
                    <a:pt x="2330818" y="3769804"/>
                  </a:lnTo>
                  <a:lnTo>
                    <a:pt x="2370925" y="3777729"/>
                  </a:lnTo>
                  <a:lnTo>
                    <a:pt x="2411018" y="3769804"/>
                  </a:lnTo>
                  <a:lnTo>
                    <a:pt x="2443505" y="3748049"/>
                  </a:lnTo>
                  <a:lnTo>
                    <a:pt x="2465273" y="3715601"/>
                  </a:lnTo>
                  <a:lnTo>
                    <a:pt x="2473223" y="3675532"/>
                  </a:lnTo>
                  <a:lnTo>
                    <a:pt x="2473223" y="2611539"/>
                  </a:lnTo>
                  <a:lnTo>
                    <a:pt x="2923781" y="2611539"/>
                  </a:lnTo>
                  <a:lnTo>
                    <a:pt x="2968472" y="2604389"/>
                  </a:lnTo>
                  <a:lnTo>
                    <a:pt x="3007258" y="2584564"/>
                  </a:lnTo>
                  <a:lnTo>
                    <a:pt x="3037814" y="2554516"/>
                  </a:lnTo>
                  <a:lnTo>
                    <a:pt x="3057842" y="2516695"/>
                  </a:lnTo>
                  <a:lnTo>
                    <a:pt x="3065043" y="24735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0866" y="76491"/>
            <a:ext cx="2887345" cy="15697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</a:pPr>
            <a:r>
              <a:rPr lang="uk" sz="10100" b="1" i="0" u="none" strike="noStrike" spc="-20">
                <a:solidFill>
                  <a:srgbClr val="FFFFFF"/>
                </a:solidFill>
                <a:latin typeface="Arial"/>
              </a:rPr>
              <a:t>1945</a:t>
            </a:r>
            <a:endParaRPr sz="10100"/>
          </a:p>
        </p:txBody>
      </p:sp>
      <p:sp>
        <p:nvSpPr>
          <p:cNvPr id="6" name="object 6"/>
          <p:cNvSpPr txBox="1"/>
          <p:nvPr/>
        </p:nvSpPr>
        <p:spPr>
          <a:xfrm>
            <a:off x="774700" y="1568346"/>
            <a:ext cx="10210799" cy="308711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b="1" i="0" u="none" strike="noStrike" dirty="0">
                <a:solidFill>
                  <a:srgbClr val="FFFFFF"/>
                </a:solidFill>
                <a:latin typeface="Arial"/>
                <a:cs typeface="Arial"/>
              </a:rPr>
              <a:t>прибуття нових мешканців із внутрішніх районів для отримання роботи та житла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300" y="171398"/>
            <a:ext cx="9511792" cy="1882775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37160" rtl="0">
              <a:lnSpc>
                <a:spcPts val="11855"/>
              </a:lnSpc>
              <a:spcBef>
                <a:spcPts val="130"/>
              </a:spcBef>
            </a:pPr>
            <a:r>
              <a:rPr lang="uk" sz="10100" b="1" i="0" u="none" strike="noStrike" spc="165" dirty="0" smtClean="0">
                <a:latin typeface="Arial"/>
              </a:rPr>
              <a:t>   </a:t>
            </a:r>
            <a:r>
              <a:rPr lang="uk" sz="8800" b="1" i="0" u="none" strike="noStrike" spc="165" dirty="0" smtClean="0"/>
              <a:t>50-60-ті </a:t>
            </a:r>
            <a:r>
              <a:rPr lang="uk" sz="8800" b="1" i="0" u="none" strike="noStrike" spc="165" dirty="0" smtClean="0"/>
              <a:t>роки</a:t>
            </a:r>
            <a:endParaRPr sz="8800" dirty="0"/>
          </a:p>
          <a:p>
            <a:pPr marL="12700" rtl="0">
              <a:lnSpc>
                <a:spcPts val="2735"/>
              </a:lnSpc>
            </a:pPr>
            <a:r>
              <a:rPr lang="uk" sz="2500" b="1" i="0" u="none" strike="noStrike" dirty="0" smtClean="0">
                <a:latin typeface="Arial"/>
              </a:rPr>
              <a:t>   Найбільший </a:t>
            </a:r>
            <a:r>
              <a:rPr lang="uk" sz="2500" b="1" i="0" u="none" strike="noStrike" dirty="0">
                <a:latin typeface="Arial"/>
              </a:rPr>
              <a:t>приплив населення і побудова соціалізму</a:t>
            </a:r>
            <a:endParaRPr sz="25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57187" y="2434107"/>
            <a:ext cx="7093584" cy="4668520"/>
            <a:chOff x="457187" y="2434107"/>
            <a:chExt cx="7093584" cy="4668520"/>
          </a:xfrm>
        </p:grpSpPr>
        <p:sp>
          <p:nvSpPr>
            <p:cNvPr id="4" name="object 4"/>
            <p:cNvSpPr/>
            <p:nvPr/>
          </p:nvSpPr>
          <p:spPr>
            <a:xfrm>
              <a:off x="483108" y="5272570"/>
              <a:ext cx="7042150" cy="1811020"/>
            </a:xfrm>
            <a:custGeom>
              <a:avLst/>
              <a:gdLst/>
              <a:ahLst/>
              <a:cxnLst/>
              <a:rect l="l" t="t" r="r" b="b"/>
              <a:pathLst>
                <a:path w="7042150" h="1811020">
                  <a:moveTo>
                    <a:pt x="3635768" y="1810715"/>
                  </a:moveTo>
                  <a:lnTo>
                    <a:pt x="3708425" y="1809927"/>
                  </a:lnTo>
                  <a:lnTo>
                    <a:pt x="3780696" y="1808766"/>
                  </a:lnTo>
                  <a:lnTo>
                    <a:pt x="3852566" y="1807234"/>
                  </a:lnTo>
                  <a:lnTo>
                    <a:pt x="3924021" y="1805334"/>
                  </a:lnTo>
                  <a:lnTo>
                    <a:pt x="3995047" y="1803072"/>
                  </a:lnTo>
                  <a:lnTo>
                    <a:pt x="4065629" y="1800450"/>
                  </a:lnTo>
                  <a:lnTo>
                    <a:pt x="4135753" y="1797473"/>
                  </a:lnTo>
                  <a:lnTo>
                    <a:pt x="4205404" y="1794143"/>
                  </a:lnTo>
                  <a:lnTo>
                    <a:pt x="4274569" y="1790465"/>
                  </a:lnTo>
                  <a:lnTo>
                    <a:pt x="4343232" y="1786442"/>
                  </a:lnTo>
                  <a:lnTo>
                    <a:pt x="4411379" y="1782078"/>
                  </a:lnTo>
                  <a:lnTo>
                    <a:pt x="4478997" y="1777376"/>
                  </a:lnTo>
                  <a:lnTo>
                    <a:pt x="4546069" y="1772341"/>
                  </a:lnTo>
                  <a:lnTo>
                    <a:pt x="4612583" y="1766976"/>
                  </a:lnTo>
                  <a:lnTo>
                    <a:pt x="4678524" y="1761285"/>
                  </a:lnTo>
                  <a:lnTo>
                    <a:pt x="4743877" y="1755271"/>
                  </a:lnTo>
                  <a:lnTo>
                    <a:pt x="4808628" y="1748938"/>
                  </a:lnTo>
                  <a:lnTo>
                    <a:pt x="4872763" y="1742290"/>
                  </a:lnTo>
                  <a:lnTo>
                    <a:pt x="4936266" y="1735331"/>
                  </a:lnTo>
                  <a:lnTo>
                    <a:pt x="4999125" y="1728064"/>
                  </a:lnTo>
                  <a:lnTo>
                    <a:pt x="5061324" y="1720493"/>
                  </a:lnTo>
                  <a:lnTo>
                    <a:pt x="5122848" y="1712621"/>
                  </a:lnTo>
                  <a:lnTo>
                    <a:pt x="5183685" y="1704453"/>
                  </a:lnTo>
                  <a:lnTo>
                    <a:pt x="5243819" y="1695991"/>
                  </a:lnTo>
                  <a:lnTo>
                    <a:pt x="5303235" y="1687241"/>
                  </a:lnTo>
                  <a:lnTo>
                    <a:pt x="5361920" y="1678204"/>
                  </a:lnTo>
                  <a:lnTo>
                    <a:pt x="5419859" y="1668886"/>
                  </a:lnTo>
                  <a:lnTo>
                    <a:pt x="5477037" y="1659290"/>
                  </a:lnTo>
                  <a:lnTo>
                    <a:pt x="5533441" y="1649419"/>
                  </a:lnTo>
                  <a:lnTo>
                    <a:pt x="5589055" y="1639277"/>
                  </a:lnTo>
                  <a:lnTo>
                    <a:pt x="5643866" y="1628868"/>
                  </a:lnTo>
                  <a:lnTo>
                    <a:pt x="5697860" y="1618195"/>
                  </a:lnTo>
                  <a:lnTo>
                    <a:pt x="5751020" y="1607263"/>
                  </a:lnTo>
                  <a:lnTo>
                    <a:pt x="5803334" y="1596075"/>
                  </a:lnTo>
                  <a:lnTo>
                    <a:pt x="5854787" y="1584634"/>
                  </a:lnTo>
                  <a:lnTo>
                    <a:pt x="5905365" y="1572945"/>
                  </a:lnTo>
                  <a:lnTo>
                    <a:pt x="5955052" y="1561010"/>
                  </a:lnTo>
                  <a:lnTo>
                    <a:pt x="6003836" y="1548835"/>
                  </a:lnTo>
                  <a:lnTo>
                    <a:pt x="6051700" y="1536422"/>
                  </a:lnTo>
                  <a:lnTo>
                    <a:pt x="6098632" y="1523775"/>
                  </a:lnTo>
                  <a:lnTo>
                    <a:pt x="6144616" y="1510897"/>
                  </a:lnTo>
                  <a:lnTo>
                    <a:pt x="6189638" y="1497794"/>
                  </a:lnTo>
                  <a:lnTo>
                    <a:pt x="6233684" y="1484467"/>
                  </a:lnTo>
                  <a:lnTo>
                    <a:pt x="6276739" y="1470921"/>
                  </a:lnTo>
                  <a:lnTo>
                    <a:pt x="6318790" y="1457160"/>
                  </a:lnTo>
                  <a:lnTo>
                    <a:pt x="6359821" y="1443187"/>
                  </a:lnTo>
                  <a:lnTo>
                    <a:pt x="6399818" y="1429006"/>
                  </a:lnTo>
                  <a:lnTo>
                    <a:pt x="6438767" y="1414621"/>
                  </a:lnTo>
                  <a:lnTo>
                    <a:pt x="6476653" y="1400035"/>
                  </a:lnTo>
                  <a:lnTo>
                    <a:pt x="6513462" y="1385252"/>
                  </a:lnTo>
                  <a:lnTo>
                    <a:pt x="6549180" y="1370276"/>
                  </a:lnTo>
                  <a:lnTo>
                    <a:pt x="6617284" y="1339759"/>
                  </a:lnTo>
                  <a:lnTo>
                    <a:pt x="6680850" y="1308514"/>
                  </a:lnTo>
                  <a:lnTo>
                    <a:pt x="6739763" y="1276569"/>
                  </a:lnTo>
                  <a:lnTo>
                    <a:pt x="6793907" y="1243954"/>
                  </a:lnTo>
                  <a:lnTo>
                    <a:pt x="6843167" y="1210700"/>
                  </a:lnTo>
                  <a:lnTo>
                    <a:pt x="6887429" y="1176835"/>
                  </a:lnTo>
                  <a:lnTo>
                    <a:pt x="6926577" y="1142389"/>
                  </a:lnTo>
                  <a:lnTo>
                    <a:pt x="6960496" y="1107392"/>
                  </a:lnTo>
                  <a:lnTo>
                    <a:pt x="6989070" y="1071873"/>
                  </a:lnTo>
                  <a:lnTo>
                    <a:pt x="7012186" y="1035862"/>
                  </a:lnTo>
                  <a:lnTo>
                    <a:pt x="7029727" y="999388"/>
                  </a:lnTo>
                  <a:lnTo>
                    <a:pt x="7036371" y="980987"/>
                  </a:lnTo>
                  <a:lnTo>
                    <a:pt x="7041578" y="962482"/>
                  </a:lnTo>
                </a:path>
                <a:path w="7042150" h="1811020">
                  <a:moveTo>
                    <a:pt x="7022223" y="794562"/>
                  </a:moveTo>
                  <a:lnTo>
                    <a:pt x="7002416" y="758859"/>
                  </a:lnTo>
                  <a:lnTo>
                    <a:pt x="6977256" y="723618"/>
                  </a:lnTo>
                  <a:lnTo>
                    <a:pt x="6946854" y="688866"/>
                  </a:lnTo>
                  <a:lnTo>
                    <a:pt x="6911319" y="654632"/>
                  </a:lnTo>
                  <a:lnTo>
                    <a:pt x="6870761" y="620945"/>
                  </a:lnTo>
                  <a:lnTo>
                    <a:pt x="6825291" y="587831"/>
                  </a:lnTo>
                  <a:lnTo>
                    <a:pt x="6775017" y="555320"/>
                  </a:lnTo>
                  <a:lnTo>
                    <a:pt x="6720050" y="523440"/>
                  </a:lnTo>
                  <a:lnTo>
                    <a:pt x="6660499" y="492218"/>
                  </a:lnTo>
                  <a:lnTo>
                    <a:pt x="6596476" y="461684"/>
                  </a:lnTo>
                  <a:lnTo>
                    <a:pt x="6528088" y="431864"/>
                  </a:lnTo>
                  <a:lnTo>
                    <a:pt x="6492292" y="417232"/>
                  </a:lnTo>
                  <a:lnTo>
                    <a:pt x="6455447" y="402789"/>
                  </a:lnTo>
                  <a:lnTo>
                    <a:pt x="6417565" y="388538"/>
                  </a:lnTo>
                  <a:lnTo>
                    <a:pt x="6378662" y="374484"/>
                  </a:lnTo>
                  <a:lnTo>
                    <a:pt x="6338749" y="360631"/>
                  </a:lnTo>
                  <a:lnTo>
                    <a:pt x="6297842" y="346980"/>
                  </a:lnTo>
                  <a:lnTo>
                    <a:pt x="6255954" y="333537"/>
                  </a:lnTo>
                  <a:lnTo>
                    <a:pt x="6213099" y="320304"/>
                  </a:lnTo>
                  <a:lnTo>
                    <a:pt x="6169290" y="307285"/>
                  </a:lnTo>
                  <a:lnTo>
                    <a:pt x="6124541" y="294484"/>
                  </a:lnTo>
                  <a:lnTo>
                    <a:pt x="6078866" y="281904"/>
                  </a:lnTo>
                  <a:lnTo>
                    <a:pt x="6032279" y="269548"/>
                  </a:lnTo>
                  <a:lnTo>
                    <a:pt x="5984793" y="257421"/>
                  </a:lnTo>
                  <a:lnTo>
                    <a:pt x="5936422" y="245526"/>
                  </a:lnTo>
                  <a:lnTo>
                    <a:pt x="5887180" y="233865"/>
                  </a:lnTo>
                  <a:lnTo>
                    <a:pt x="5837080" y="222444"/>
                  </a:lnTo>
                  <a:lnTo>
                    <a:pt x="5786137" y="211264"/>
                  </a:lnTo>
                  <a:lnTo>
                    <a:pt x="5734364" y="200331"/>
                  </a:lnTo>
                  <a:lnTo>
                    <a:pt x="5681774" y="189646"/>
                  </a:lnTo>
                  <a:lnTo>
                    <a:pt x="5628382" y="179215"/>
                  </a:lnTo>
                  <a:lnTo>
                    <a:pt x="5574201" y="169040"/>
                  </a:lnTo>
                  <a:lnTo>
                    <a:pt x="5519245" y="159125"/>
                  </a:lnTo>
                  <a:lnTo>
                    <a:pt x="5463528" y="149473"/>
                  </a:lnTo>
                  <a:lnTo>
                    <a:pt x="5407063" y="140088"/>
                  </a:lnTo>
                  <a:lnTo>
                    <a:pt x="5349864" y="130974"/>
                  </a:lnTo>
                  <a:lnTo>
                    <a:pt x="5291945" y="122133"/>
                  </a:lnTo>
                  <a:lnTo>
                    <a:pt x="5233320" y="113570"/>
                  </a:lnTo>
                  <a:lnTo>
                    <a:pt x="5174002" y="105288"/>
                  </a:lnTo>
                  <a:lnTo>
                    <a:pt x="5114005" y="97291"/>
                  </a:lnTo>
                  <a:lnTo>
                    <a:pt x="5053343" y="89582"/>
                  </a:lnTo>
                  <a:lnTo>
                    <a:pt x="4992030" y="82164"/>
                  </a:lnTo>
                  <a:lnTo>
                    <a:pt x="4930078" y="75042"/>
                  </a:lnTo>
                  <a:lnTo>
                    <a:pt x="4867503" y="68218"/>
                  </a:lnTo>
                  <a:lnTo>
                    <a:pt x="4804317" y="61697"/>
                  </a:lnTo>
                  <a:lnTo>
                    <a:pt x="4740535" y="55481"/>
                  </a:lnTo>
                  <a:lnTo>
                    <a:pt x="4676170" y="49574"/>
                  </a:lnTo>
                  <a:lnTo>
                    <a:pt x="4611236" y="43980"/>
                  </a:lnTo>
                  <a:lnTo>
                    <a:pt x="4545747" y="38702"/>
                  </a:lnTo>
                  <a:lnTo>
                    <a:pt x="4479716" y="33745"/>
                  </a:lnTo>
                  <a:lnTo>
                    <a:pt x="4413157" y="29110"/>
                  </a:lnTo>
                  <a:lnTo>
                    <a:pt x="4346084" y="24802"/>
                  </a:lnTo>
                  <a:lnTo>
                    <a:pt x="4278511" y="20825"/>
                  </a:lnTo>
                  <a:lnTo>
                    <a:pt x="4210451" y="17182"/>
                  </a:lnTo>
                  <a:lnTo>
                    <a:pt x="4141918" y="13876"/>
                  </a:lnTo>
                  <a:lnTo>
                    <a:pt x="4072926" y="10911"/>
                  </a:lnTo>
                  <a:lnTo>
                    <a:pt x="4003488" y="8291"/>
                  </a:lnTo>
                  <a:lnTo>
                    <a:pt x="3933618" y="6018"/>
                  </a:lnTo>
                  <a:lnTo>
                    <a:pt x="3863331" y="4097"/>
                  </a:lnTo>
                  <a:lnTo>
                    <a:pt x="3792639" y="2531"/>
                  </a:lnTo>
                  <a:lnTo>
                    <a:pt x="3721557" y="1324"/>
                  </a:lnTo>
                  <a:lnTo>
                    <a:pt x="3650098" y="479"/>
                  </a:lnTo>
                  <a:lnTo>
                    <a:pt x="3578275" y="0"/>
                  </a:lnTo>
                </a:path>
                <a:path w="7042150" h="1811020">
                  <a:moveTo>
                    <a:pt x="3405822" y="355"/>
                  </a:moveTo>
                  <a:lnTo>
                    <a:pt x="3333165" y="1142"/>
                  </a:lnTo>
                  <a:lnTo>
                    <a:pt x="3260893" y="2304"/>
                  </a:lnTo>
                  <a:lnTo>
                    <a:pt x="3189023" y="3836"/>
                  </a:lnTo>
                  <a:lnTo>
                    <a:pt x="3117567" y="5735"/>
                  </a:lnTo>
                  <a:lnTo>
                    <a:pt x="3046541" y="7998"/>
                  </a:lnTo>
                  <a:lnTo>
                    <a:pt x="2975958" y="10620"/>
                  </a:lnTo>
                  <a:lnTo>
                    <a:pt x="2905834" y="13597"/>
                  </a:lnTo>
                  <a:lnTo>
                    <a:pt x="2836182" y="16927"/>
                  </a:lnTo>
                  <a:lnTo>
                    <a:pt x="2767017" y="20605"/>
                  </a:lnTo>
                  <a:lnTo>
                    <a:pt x="2698354" y="24628"/>
                  </a:lnTo>
                  <a:lnTo>
                    <a:pt x="2630206" y="28992"/>
                  </a:lnTo>
                  <a:lnTo>
                    <a:pt x="2562588" y="33694"/>
                  </a:lnTo>
                  <a:lnTo>
                    <a:pt x="2495515" y="38729"/>
                  </a:lnTo>
                  <a:lnTo>
                    <a:pt x="2429001" y="44094"/>
                  </a:lnTo>
                  <a:lnTo>
                    <a:pt x="2363060" y="49785"/>
                  </a:lnTo>
                  <a:lnTo>
                    <a:pt x="2297706" y="55799"/>
                  </a:lnTo>
                  <a:lnTo>
                    <a:pt x="2232955" y="62131"/>
                  </a:lnTo>
                  <a:lnTo>
                    <a:pt x="2168820" y="68779"/>
                  </a:lnTo>
                  <a:lnTo>
                    <a:pt x="2105316" y="75739"/>
                  </a:lnTo>
                  <a:lnTo>
                    <a:pt x="2042458" y="83006"/>
                  </a:lnTo>
                  <a:lnTo>
                    <a:pt x="1980259" y="90577"/>
                  </a:lnTo>
                  <a:lnTo>
                    <a:pt x="1918733" y="98449"/>
                  </a:lnTo>
                  <a:lnTo>
                    <a:pt x="1857897" y="106617"/>
                  </a:lnTo>
                  <a:lnTo>
                    <a:pt x="1797763" y="115079"/>
                  </a:lnTo>
                  <a:lnTo>
                    <a:pt x="1738346" y="123829"/>
                  </a:lnTo>
                  <a:lnTo>
                    <a:pt x="1679661" y="132866"/>
                  </a:lnTo>
                  <a:lnTo>
                    <a:pt x="1621722" y="142184"/>
                  </a:lnTo>
                  <a:lnTo>
                    <a:pt x="1564544" y="151780"/>
                  </a:lnTo>
                  <a:lnTo>
                    <a:pt x="1508140" y="161651"/>
                  </a:lnTo>
                  <a:lnTo>
                    <a:pt x="1452525" y="171793"/>
                  </a:lnTo>
                  <a:lnTo>
                    <a:pt x="1397714" y="182202"/>
                  </a:lnTo>
                  <a:lnTo>
                    <a:pt x="1343720" y="192875"/>
                  </a:lnTo>
                  <a:lnTo>
                    <a:pt x="1290559" y="203807"/>
                  </a:lnTo>
                  <a:lnTo>
                    <a:pt x="1238245" y="214995"/>
                  </a:lnTo>
                  <a:lnTo>
                    <a:pt x="1186792" y="226436"/>
                  </a:lnTo>
                  <a:lnTo>
                    <a:pt x="1136214" y="238125"/>
                  </a:lnTo>
                  <a:lnTo>
                    <a:pt x="1086527" y="250059"/>
                  </a:lnTo>
                  <a:lnTo>
                    <a:pt x="1037743" y="262235"/>
                  </a:lnTo>
                  <a:lnTo>
                    <a:pt x="989879" y="274648"/>
                  </a:lnTo>
                  <a:lnTo>
                    <a:pt x="942947" y="287295"/>
                  </a:lnTo>
                  <a:lnTo>
                    <a:pt x="896963" y="300172"/>
                  </a:lnTo>
                  <a:lnTo>
                    <a:pt x="851940" y="313276"/>
                  </a:lnTo>
                  <a:lnTo>
                    <a:pt x="807894" y="326603"/>
                  </a:lnTo>
                  <a:lnTo>
                    <a:pt x="764839" y="340149"/>
                  </a:lnTo>
                  <a:lnTo>
                    <a:pt x="722789" y="353910"/>
                  </a:lnTo>
                  <a:lnTo>
                    <a:pt x="681758" y="367883"/>
                  </a:lnTo>
                  <a:lnTo>
                    <a:pt x="641760" y="382063"/>
                  </a:lnTo>
                  <a:lnTo>
                    <a:pt x="602812" y="396449"/>
                  </a:lnTo>
                  <a:lnTo>
                    <a:pt x="564925" y="411035"/>
                  </a:lnTo>
                  <a:lnTo>
                    <a:pt x="528116" y="425817"/>
                  </a:lnTo>
                  <a:lnTo>
                    <a:pt x="492398" y="440793"/>
                  </a:lnTo>
                  <a:lnTo>
                    <a:pt x="424294" y="471310"/>
                  </a:lnTo>
                  <a:lnTo>
                    <a:pt x="360728" y="502556"/>
                  </a:lnTo>
                  <a:lnTo>
                    <a:pt x="301815" y="534501"/>
                  </a:lnTo>
                  <a:lnTo>
                    <a:pt x="247671" y="567116"/>
                  </a:lnTo>
                  <a:lnTo>
                    <a:pt x="198410" y="600370"/>
                  </a:lnTo>
                  <a:lnTo>
                    <a:pt x="154149" y="634235"/>
                  </a:lnTo>
                  <a:lnTo>
                    <a:pt x="115001" y="668681"/>
                  </a:lnTo>
                  <a:lnTo>
                    <a:pt x="81082" y="703678"/>
                  </a:lnTo>
                  <a:lnTo>
                    <a:pt x="52507" y="739197"/>
                  </a:lnTo>
                  <a:lnTo>
                    <a:pt x="29392" y="775208"/>
                  </a:lnTo>
                  <a:lnTo>
                    <a:pt x="11851" y="811681"/>
                  </a:lnTo>
                  <a:lnTo>
                    <a:pt x="5207" y="830082"/>
                  </a:lnTo>
                  <a:lnTo>
                    <a:pt x="0" y="848588"/>
                  </a:lnTo>
                </a:path>
              </a:pathLst>
            </a:custGeom>
            <a:ln w="381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87" y="5253393"/>
              <a:ext cx="7093584" cy="944244"/>
            </a:xfrm>
            <a:custGeom>
              <a:avLst/>
              <a:gdLst/>
              <a:ahLst/>
              <a:cxnLst/>
              <a:rect l="l" t="t" r="r" b="b"/>
              <a:pathLst>
                <a:path w="7093584" h="944244">
                  <a:moveTo>
                    <a:pt x="38100" y="924712"/>
                  </a:moveTo>
                  <a:lnTo>
                    <a:pt x="32512" y="911237"/>
                  </a:lnTo>
                  <a:lnTo>
                    <a:pt x="19050" y="905662"/>
                  </a:lnTo>
                  <a:lnTo>
                    <a:pt x="5575" y="911237"/>
                  </a:lnTo>
                  <a:lnTo>
                    <a:pt x="0" y="924712"/>
                  </a:lnTo>
                  <a:lnTo>
                    <a:pt x="5575" y="938174"/>
                  </a:lnTo>
                  <a:lnTo>
                    <a:pt x="19050" y="943762"/>
                  </a:lnTo>
                  <a:lnTo>
                    <a:pt x="32512" y="938174"/>
                  </a:lnTo>
                  <a:lnTo>
                    <a:pt x="38100" y="924712"/>
                  </a:lnTo>
                  <a:close/>
                </a:path>
                <a:path w="7093584" h="944244">
                  <a:moveTo>
                    <a:pt x="3565753" y="19050"/>
                  </a:moveTo>
                  <a:lnTo>
                    <a:pt x="3560165" y="5588"/>
                  </a:lnTo>
                  <a:lnTo>
                    <a:pt x="3546703" y="0"/>
                  </a:lnTo>
                  <a:lnTo>
                    <a:pt x="3533229" y="5588"/>
                  </a:lnTo>
                  <a:lnTo>
                    <a:pt x="3527653" y="19050"/>
                  </a:lnTo>
                  <a:lnTo>
                    <a:pt x="3533229" y="32524"/>
                  </a:lnTo>
                  <a:lnTo>
                    <a:pt x="3546703" y="38100"/>
                  </a:lnTo>
                  <a:lnTo>
                    <a:pt x="3560165" y="32524"/>
                  </a:lnTo>
                  <a:lnTo>
                    <a:pt x="3565753" y="19050"/>
                  </a:lnTo>
                  <a:close/>
                </a:path>
                <a:path w="7093584" h="944244">
                  <a:moveTo>
                    <a:pt x="7093407" y="924699"/>
                  </a:moveTo>
                  <a:lnTo>
                    <a:pt x="7087819" y="911237"/>
                  </a:lnTo>
                  <a:lnTo>
                    <a:pt x="7074357" y="905649"/>
                  </a:lnTo>
                  <a:lnTo>
                    <a:pt x="7060882" y="911237"/>
                  </a:lnTo>
                  <a:lnTo>
                    <a:pt x="7055307" y="924699"/>
                  </a:lnTo>
                  <a:lnTo>
                    <a:pt x="7060882" y="938174"/>
                  </a:lnTo>
                  <a:lnTo>
                    <a:pt x="7074357" y="943749"/>
                  </a:lnTo>
                  <a:lnTo>
                    <a:pt x="7087819" y="938174"/>
                  </a:lnTo>
                  <a:lnTo>
                    <a:pt x="7093407" y="9246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42350" y="2434107"/>
              <a:ext cx="3780790" cy="3783965"/>
            </a:xfrm>
            <a:custGeom>
              <a:avLst/>
              <a:gdLst/>
              <a:ahLst/>
              <a:cxnLst/>
              <a:rect l="l" t="t" r="r" b="b"/>
              <a:pathLst>
                <a:path w="3780790" h="3783965">
                  <a:moveTo>
                    <a:pt x="829538" y="321424"/>
                  </a:moveTo>
                  <a:lnTo>
                    <a:pt x="826109" y="274764"/>
                  </a:lnTo>
                  <a:lnTo>
                    <a:pt x="816165" y="230238"/>
                  </a:lnTo>
                  <a:lnTo>
                    <a:pt x="800188" y="188341"/>
                  </a:lnTo>
                  <a:lnTo>
                    <a:pt x="778675" y="149567"/>
                  </a:lnTo>
                  <a:lnTo>
                    <a:pt x="752094" y="114388"/>
                  </a:lnTo>
                  <a:lnTo>
                    <a:pt x="720953" y="83299"/>
                  </a:lnTo>
                  <a:lnTo>
                    <a:pt x="685723" y="56769"/>
                  </a:lnTo>
                  <a:lnTo>
                    <a:pt x="661136" y="43167"/>
                  </a:lnTo>
                  <a:lnTo>
                    <a:pt x="661136" y="321424"/>
                  </a:lnTo>
                  <a:lnTo>
                    <a:pt x="653605" y="369747"/>
                  </a:lnTo>
                  <a:lnTo>
                    <a:pt x="632650" y="411861"/>
                  </a:lnTo>
                  <a:lnTo>
                    <a:pt x="600722" y="445147"/>
                  </a:lnTo>
                  <a:lnTo>
                    <a:pt x="560285" y="467042"/>
                  </a:lnTo>
                  <a:lnTo>
                    <a:pt x="513778" y="474903"/>
                  </a:lnTo>
                  <a:lnTo>
                    <a:pt x="467258" y="467042"/>
                  </a:lnTo>
                  <a:lnTo>
                    <a:pt x="426821" y="445147"/>
                  </a:lnTo>
                  <a:lnTo>
                    <a:pt x="394893" y="411861"/>
                  </a:lnTo>
                  <a:lnTo>
                    <a:pt x="373926" y="369747"/>
                  </a:lnTo>
                  <a:lnTo>
                    <a:pt x="366407" y="321424"/>
                  </a:lnTo>
                  <a:lnTo>
                    <a:pt x="373926" y="273113"/>
                  </a:lnTo>
                  <a:lnTo>
                    <a:pt x="394893" y="231000"/>
                  </a:lnTo>
                  <a:lnTo>
                    <a:pt x="426821" y="197713"/>
                  </a:lnTo>
                  <a:lnTo>
                    <a:pt x="467258" y="175818"/>
                  </a:lnTo>
                  <a:lnTo>
                    <a:pt x="513778" y="167944"/>
                  </a:lnTo>
                  <a:lnTo>
                    <a:pt x="560285" y="175818"/>
                  </a:lnTo>
                  <a:lnTo>
                    <a:pt x="600722" y="197713"/>
                  </a:lnTo>
                  <a:lnTo>
                    <a:pt x="632650" y="231000"/>
                  </a:lnTo>
                  <a:lnTo>
                    <a:pt x="653605" y="273113"/>
                  </a:lnTo>
                  <a:lnTo>
                    <a:pt x="661136" y="321424"/>
                  </a:lnTo>
                  <a:lnTo>
                    <a:pt x="661136" y="43167"/>
                  </a:lnTo>
                  <a:lnTo>
                    <a:pt x="646912" y="35293"/>
                  </a:lnTo>
                  <a:lnTo>
                    <a:pt x="604989" y="19354"/>
                  </a:lnTo>
                  <a:lnTo>
                    <a:pt x="560438" y="9436"/>
                  </a:lnTo>
                  <a:lnTo>
                    <a:pt x="513778" y="6019"/>
                  </a:lnTo>
                  <a:lnTo>
                    <a:pt x="467106" y="9436"/>
                  </a:lnTo>
                  <a:lnTo>
                    <a:pt x="422554" y="19354"/>
                  </a:lnTo>
                  <a:lnTo>
                    <a:pt x="380631" y="35293"/>
                  </a:lnTo>
                  <a:lnTo>
                    <a:pt x="341807" y="56769"/>
                  </a:lnTo>
                  <a:lnTo>
                    <a:pt x="306590" y="83299"/>
                  </a:lnTo>
                  <a:lnTo>
                    <a:pt x="275437" y="114388"/>
                  </a:lnTo>
                  <a:lnTo>
                    <a:pt x="248856" y="149567"/>
                  </a:lnTo>
                  <a:lnTo>
                    <a:pt x="227342" y="188341"/>
                  </a:lnTo>
                  <a:lnTo>
                    <a:pt x="211366" y="230238"/>
                  </a:lnTo>
                  <a:lnTo>
                    <a:pt x="201422" y="274764"/>
                  </a:lnTo>
                  <a:lnTo>
                    <a:pt x="198005" y="321424"/>
                  </a:lnTo>
                  <a:lnTo>
                    <a:pt x="201422" y="368096"/>
                  </a:lnTo>
                  <a:lnTo>
                    <a:pt x="211366" y="412623"/>
                  </a:lnTo>
                  <a:lnTo>
                    <a:pt x="227342" y="454520"/>
                  </a:lnTo>
                  <a:lnTo>
                    <a:pt x="248856" y="493293"/>
                  </a:lnTo>
                  <a:lnTo>
                    <a:pt x="275437" y="528472"/>
                  </a:lnTo>
                  <a:lnTo>
                    <a:pt x="306590" y="559562"/>
                  </a:lnTo>
                  <a:lnTo>
                    <a:pt x="341807" y="586092"/>
                  </a:lnTo>
                  <a:lnTo>
                    <a:pt x="380631" y="607568"/>
                  </a:lnTo>
                  <a:lnTo>
                    <a:pt x="422554" y="623506"/>
                  </a:lnTo>
                  <a:lnTo>
                    <a:pt x="467106" y="633425"/>
                  </a:lnTo>
                  <a:lnTo>
                    <a:pt x="513778" y="636828"/>
                  </a:lnTo>
                  <a:lnTo>
                    <a:pt x="560438" y="633425"/>
                  </a:lnTo>
                  <a:lnTo>
                    <a:pt x="604989" y="623506"/>
                  </a:lnTo>
                  <a:lnTo>
                    <a:pt x="646912" y="607568"/>
                  </a:lnTo>
                  <a:lnTo>
                    <a:pt x="685723" y="586092"/>
                  </a:lnTo>
                  <a:lnTo>
                    <a:pt x="720953" y="559562"/>
                  </a:lnTo>
                  <a:lnTo>
                    <a:pt x="752094" y="528472"/>
                  </a:lnTo>
                  <a:lnTo>
                    <a:pt x="778675" y="493293"/>
                  </a:lnTo>
                  <a:lnTo>
                    <a:pt x="788873" y="474903"/>
                  </a:lnTo>
                  <a:lnTo>
                    <a:pt x="800188" y="454520"/>
                  </a:lnTo>
                  <a:lnTo>
                    <a:pt x="816165" y="412623"/>
                  </a:lnTo>
                  <a:lnTo>
                    <a:pt x="826109" y="368096"/>
                  </a:lnTo>
                  <a:lnTo>
                    <a:pt x="829538" y="321424"/>
                  </a:lnTo>
                  <a:close/>
                </a:path>
                <a:path w="3780790" h="3783965">
                  <a:moveTo>
                    <a:pt x="1027557" y="1274025"/>
                  </a:moveTo>
                  <a:lnTo>
                    <a:pt x="1025296" y="1223492"/>
                  </a:lnTo>
                  <a:lnTo>
                    <a:pt x="1018628" y="1175372"/>
                  </a:lnTo>
                  <a:lnTo>
                    <a:pt x="1007694" y="1129817"/>
                  </a:lnTo>
                  <a:lnTo>
                    <a:pt x="992657" y="1086993"/>
                  </a:lnTo>
                  <a:lnTo>
                    <a:pt x="973645" y="1047051"/>
                  </a:lnTo>
                  <a:lnTo>
                    <a:pt x="950810" y="1010170"/>
                  </a:lnTo>
                  <a:lnTo>
                    <a:pt x="924306" y="976490"/>
                  </a:lnTo>
                  <a:lnTo>
                    <a:pt x="894283" y="946175"/>
                  </a:lnTo>
                  <a:lnTo>
                    <a:pt x="860882" y="919378"/>
                  </a:lnTo>
                  <a:lnTo>
                    <a:pt x="824268" y="896277"/>
                  </a:lnTo>
                  <a:lnTo>
                    <a:pt x="784567" y="877011"/>
                  </a:lnTo>
                  <a:lnTo>
                    <a:pt x="741946" y="861758"/>
                  </a:lnTo>
                  <a:lnTo>
                    <a:pt x="696531" y="850658"/>
                  </a:lnTo>
                  <a:lnTo>
                    <a:pt x="648500" y="843889"/>
                  </a:lnTo>
                  <a:lnTo>
                    <a:pt x="597979" y="841590"/>
                  </a:lnTo>
                  <a:lnTo>
                    <a:pt x="432574" y="841590"/>
                  </a:lnTo>
                  <a:lnTo>
                    <a:pt x="382003" y="843889"/>
                  </a:lnTo>
                  <a:lnTo>
                    <a:pt x="333857" y="850658"/>
                  </a:lnTo>
                  <a:lnTo>
                    <a:pt x="288290" y="861758"/>
                  </a:lnTo>
                  <a:lnTo>
                    <a:pt x="245452" y="877011"/>
                  </a:lnTo>
                  <a:lnTo>
                    <a:pt x="205498" y="896277"/>
                  </a:lnTo>
                  <a:lnTo>
                    <a:pt x="168605" y="919378"/>
                  </a:lnTo>
                  <a:lnTo>
                    <a:pt x="134912" y="946175"/>
                  </a:lnTo>
                  <a:lnTo>
                    <a:pt x="104584" y="976490"/>
                  </a:lnTo>
                  <a:lnTo>
                    <a:pt x="77787" y="1010170"/>
                  </a:lnTo>
                  <a:lnTo>
                    <a:pt x="54686" y="1047051"/>
                  </a:lnTo>
                  <a:lnTo>
                    <a:pt x="35420" y="1086993"/>
                  </a:lnTo>
                  <a:lnTo>
                    <a:pt x="20154" y="1129817"/>
                  </a:lnTo>
                  <a:lnTo>
                    <a:pt x="9067" y="1175372"/>
                  </a:lnTo>
                  <a:lnTo>
                    <a:pt x="2286" y="1223492"/>
                  </a:lnTo>
                  <a:lnTo>
                    <a:pt x="0" y="1274025"/>
                  </a:lnTo>
                  <a:lnTo>
                    <a:pt x="0" y="1974342"/>
                  </a:lnTo>
                  <a:lnTo>
                    <a:pt x="3136" y="2042515"/>
                  </a:lnTo>
                  <a:lnTo>
                    <a:pt x="11963" y="2101215"/>
                  </a:lnTo>
                  <a:lnTo>
                    <a:pt x="25501" y="2152027"/>
                  </a:lnTo>
                  <a:lnTo>
                    <a:pt x="42811" y="2196541"/>
                  </a:lnTo>
                  <a:lnTo>
                    <a:pt x="62966" y="2236317"/>
                  </a:lnTo>
                  <a:lnTo>
                    <a:pt x="85013" y="2272931"/>
                  </a:lnTo>
                  <a:lnTo>
                    <a:pt x="129832" y="2341118"/>
                  </a:lnTo>
                  <a:lnTo>
                    <a:pt x="148082" y="2374684"/>
                  </a:lnTo>
                  <a:lnTo>
                    <a:pt x="162001" y="2412720"/>
                  </a:lnTo>
                  <a:lnTo>
                    <a:pt x="170878" y="2459278"/>
                  </a:lnTo>
                  <a:lnTo>
                    <a:pt x="174002" y="2518372"/>
                  </a:lnTo>
                  <a:lnTo>
                    <a:pt x="174002" y="3681552"/>
                  </a:lnTo>
                  <a:lnTo>
                    <a:pt x="181927" y="3721620"/>
                  </a:lnTo>
                  <a:lnTo>
                    <a:pt x="203657" y="3754069"/>
                  </a:lnTo>
                  <a:lnTo>
                    <a:pt x="236105" y="3775824"/>
                  </a:lnTo>
                  <a:lnTo>
                    <a:pt x="276186" y="3783749"/>
                  </a:lnTo>
                  <a:lnTo>
                    <a:pt x="316255" y="3775824"/>
                  </a:lnTo>
                  <a:lnTo>
                    <a:pt x="348729" y="3754069"/>
                  </a:lnTo>
                  <a:lnTo>
                    <a:pt x="370484" y="3721620"/>
                  </a:lnTo>
                  <a:lnTo>
                    <a:pt x="378434" y="3681552"/>
                  </a:lnTo>
                  <a:lnTo>
                    <a:pt x="378434" y="2524379"/>
                  </a:lnTo>
                  <a:lnTo>
                    <a:pt x="375450" y="2456256"/>
                  </a:lnTo>
                  <a:lnTo>
                    <a:pt x="367169" y="2397798"/>
                  </a:lnTo>
                  <a:lnTo>
                    <a:pt x="354520" y="2347645"/>
                  </a:lnTo>
                  <a:lnTo>
                    <a:pt x="338455" y="2304440"/>
                  </a:lnTo>
                  <a:lnTo>
                    <a:pt x="319913" y="2266797"/>
                  </a:lnTo>
                  <a:lnTo>
                    <a:pt x="299834" y="2233371"/>
                  </a:lnTo>
                  <a:lnTo>
                    <a:pt x="279196" y="2202777"/>
                  </a:lnTo>
                  <a:lnTo>
                    <a:pt x="252895" y="2163483"/>
                  </a:lnTo>
                  <a:lnTo>
                    <a:pt x="231927" y="2125789"/>
                  </a:lnTo>
                  <a:lnTo>
                    <a:pt x="216598" y="2085479"/>
                  </a:lnTo>
                  <a:lnTo>
                    <a:pt x="207200" y="2038400"/>
                  </a:lnTo>
                  <a:lnTo>
                    <a:pt x="204000" y="1980349"/>
                  </a:lnTo>
                  <a:lnTo>
                    <a:pt x="204000" y="1265008"/>
                  </a:lnTo>
                  <a:lnTo>
                    <a:pt x="207772" y="1213777"/>
                  </a:lnTo>
                  <a:lnTo>
                    <a:pt x="218986" y="1168463"/>
                  </a:lnTo>
                  <a:lnTo>
                    <a:pt x="237464" y="1129334"/>
                  </a:lnTo>
                  <a:lnTo>
                    <a:pt x="263017" y="1096695"/>
                  </a:lnTo>
                  <a:lnTo>
                    <a:pt x="295478" y="1070825"/>
                  </a:lnTo>
                  <a:lnTo>
                    <a:pt x="334683" y="1051991"/>
                  </a:lnTo>
                  <a:lnTo>
                    <a:pt x="380441" y="1040485"/>
                  </a:lnTo>
                  <a:lnTo>
                    <a:pt x="432574" y="1036586"/>
                  </a:lnTo>
                  <a:lnTo>
                    <a:pt x="594982" y="1036586"/>
                  </a:lnTo>
                  <a:lnTo>
                    <a:pt x="646239" y="1040485"/>
                  </a:lnTo>
                  <a:lnTo>
                    <a:pt x="691591" y="1051991"/>
                  </a:lnTo>
                  <a:lnTo>
                    <a:pt x="730732" y="1070825"/>
                  </a:lnTo>
                  <a:lnTo>
                    <a:pt x="763384" y="1096695"/>
                  </a:lnTo>
                  <a:lnTo>
                    <a:pt x="789279" y="1129334"/>
                  </a:lnTo>
                  <a:lnTo>
                    <a:pt x="808126" y="1168463"/>
                  </a:lnTo>
                  <a:lnTo>
                    <a:pt x="819632" y="1213777"/>
                  </a:lnTo>
                  <a:lnTo>
                    <a:pt x="823544" y="1265008"/>
                  </a:lnTo>
                  <a:lnTo>
                    <a:pt x="823544" y="1980349"/>
                  </a:lnTo>
                  <a:lnTo>
                    <a:pt x="818692" y="2050376"/>
                  </a:lnTo>
                  <a:lnTo>
                    <a:pt x="805116" y="2103208"/>
                  </a:lnTo>
                  <a:lnTo>
                    <a:pt x="784212" y="2146465"/>
                  </a:lnTo>
                  <a:lnTo>
                    <a:pt x="757377" y="2187740"/>
                  </a:lnTo>
                  <a:lnTo>
                    <a:pt x="732434" y="2224849"/>
                  </a:lnTo>
                  <a:lnTo>
                    <a:pt x="709599" y="2262644"/>
                  </a:lnTo>
                  <a:lnTo>
                    <a:pt x="689508" y="2302891"/>
                  </a:lnTo>
                  <a:lnTo>
                    <a:pt x="672782" y="2347417"/>
                  </a:lnTo>
                  <a:lnTo>
                    <a:pt x="660044" y="2397976"/>
                  </a:lnTo>
                  <a:lnTo>
                    <a:pt x="651941" y="2456370"/>
                  </a:lnTo>
                  <a:lnTo>
                    <a:pt x="649109" y="2524379"/>
                  </a:lnTo>
                  <a:lnTo>
                    <a:pt x="649109" y="3681552"/>
                  </a:lnTo>
                  <a:lnTo>
                    <a:pt x="657466" y="3721620"/>
                  </a:lnTo>
                  <a:lnTo>
                    <a:pt x="679932" y="3754069"/>
                  </a:lnTo>
                  <a:lnTo>
                    <a:pt x="712546" y="3775824"/>
                  </a:lnTo>
                  <a:lnTo>
                    <a:pt x="751370" y="3783749"/>
                  </a:lnTo>
                  <a:lnTo>
                    <a:pt x="791438" y="3775824"/>
                  </a:lnTo>
                  <a:lnTo>
                    <a:pt x="823874" y="3754069"/>
                  </a:lnTo>
                  <a:lnTo>
                    <a:pt x="845604" y="3721620"/>
                  </a:lnTo>
                  <a:lnTo>
                    <a:pt x="853541" y="3681552"/>
                  </a:lnTo>
                  <a:lnTo>
                    <a:pt x="853541" y="2518372"/>
                  </a:lnTo>
                  <a:lnTo>
                    <a:pt x="856729" y="2459151"/>
                  </a:lnTo>
                  <a:lnTo>
                    <a:pt x="866114" y="2411755"/>
                  </a:lnTo>
                  <a:lnTo>
                    <a:pt x="881405" y="2371433"/>
                  </a:lnTo>
                  <a:lnTo>
                    <a:pt x="902309" y="2333421"/>
                  </a:lnTo>
                  <a:lnTo>
                    <a:pt x="928547" y="2292947"/>
                  </a:lnTo>
                  <a:lnTo>
                    <a:pt x="948194" y="2263470"/>
                  </a:lnTo>
                  <a:lnTo>
                    <a:pt x="967854" y="2230844"/>
                  </a:lnTo>
                  <a:lnTo>
                    <a:pt x="986409" y="2193734"/>
                  </a:lnTo>
                  <a:lnTo>
                    <a:pt x="1002753" y="2150846"/>
                  </a:lnTo>
                  <a:lnTo>
                    <a:pt x="1015796" y="2100872"/>
                  </a:lnTo>
                  <a:lnTo>
                    <a:pt x="1024432" y="2042464"/>
                  </a:lnTo>
                  <a:lnTo>
                    <a:pt x="1027557" y="1974342"/>
                  </a:lnTo>
                  <a:lnTo>
                    <a:pt x="1027557" y="1274025"/>
                  </a:lnTo>
                  <a:close/>
                </a:path>
                <a:path w="3780790" h="3783965">
                  <a:moveTo>
                    <a:pt x="3402215" y="315404"/>
                  </a:moveTo>
                  <a:lnTo>
                    <a:pt x="3398799" y="268744"/>
                  </a:lnTo>
                  <a:lnTo>
                    <a:pt x="3388868" y="224218"/>
                  </a:lnTo>
                  <a:lnTo>
                    <a:pt x="3372916" y="182333"/>
                  </a:lnTo>
                  <a:lnTo>
                    <a:pt x="3351428" y="143548"/>
                  </a:lnTo>
                  <a:lnTo>
                    <a:pt x="3324885" y="108369"/>
                  </a:lnTo>
                  <a:lnTo>
                    <a:pt x="3293783" y="77279"/>
                  </a:lnTo>
                  <a:lnTo>
                    <a:pt x="3258578" y="50749"/>
                  </a:lnTo>
                  <a:lnTo>
                    <a:pt x="3234093" y="37198"/>
                  </a:lnTo>
                  <a:lnTo>
                    <a:pt x="3234093" y="315404"/>
                  </a:lnTo>
                  <a:lnTo>
                    <a:pt x="3226549" y="363728"/>
                  </a:lnTo>
                  <a:lnTo>
                    <a:pt x="3205594" y="405841"/>
                  </a:lnTo>
                  <a:lnTo>
                    <a:pt x="3173653" y="439127"/>
                  </a:lnTo>
                  <a:lnTo>
                    <a:pt x="3133191" y="461022"/>
                  </a:lnTo>
                  <a:lnTo>
                    <a:pt x="3086671" y="468884"/>
                  </a:lnTo>
                  <a:lnTo>
                    <a:pt x="3040138" y="461022"/>
                  </a:lnTo>
                  <a:lnTo>
                    <a:pt x="2999676" y="439127"/>
                  </a:lnTo>
                  <a:lnTo>
                    <a:pt x="2967736" y="405841"/>
                  </a:lnTo>
                  <a:lnTo>
                    <a:pt x="2946781" y="363728"/>
                  </a:lnTo>
                  <a:lnTo>
                    <a:pt x="2939250" y="315404"/>
                  </a:lnTo>
                  <a:lnTo>
                    <a:pt x="2946781" y="267093"/>
                  </a:lnTo>
                  <a:lnTo>
                    <a:pt x="2967736" y="224993"/>
                  </a:lnTo>
                  <a:lnTo>
                    <a:pt x="2999676" y="191693"/>
                  </a:lnTo>
                  <a:lnTo>
                    <a:pt x="3040138" y="169799"/>
                  </a:lnTo>
                  <a:lnTo>
                    <a:pt x="3086671" y="161925"/>
                  </a:lnTo>
                  <a:lnTo>
                    <a:pt x="3133191" y="169799"/>
                  </a:lnTo>
                  <a:lnTo>
                    <a:pt x="3173653" y="191693"/>
                  </a:lnTo>
                  <a:lnTo>
                    <a:pt x="3205594" y="224993"/>
                  </a:lnTo>
                  <a:lnTo>
                    <a:pt x="3226549" y="267093"/>
                  </a:lnTo>
                  <a:lnTo>
                    <a:pt x="3234093" y="315404"/>
                  </a:lnTo>
                  <a:lnTo>
                    <a:pt x="3234093" y="37198"/>
                  </a:lnTo>
                  <a:lnTo>
                    <a:pt x="3219793" y="29273"/>
                  </a:lnTo>
                  <a:lnTo>
                    <a:pt x="3177883" y="13335"/>
                  </a:lnTo>
                  <a:lnTo>
                    <a:pt x="3133344" y="3416"/>
                  </a:lnTo>
                  <a:lnTo>
                    <a:pt x="3086671" y="0"/>
                  </a:lnTo>
                  <a:lnTo>
                    <a:pt x="3039986" y="3416"/>
                  </a:lnTo>
                  <a:lnTo>
                    <a:pt x="2995447" y="13335"/>
                  </a:lnTo>
                  <a:lnTo>
                    <a:pt x="2953537" y="29273"/>
                  </a:lnTo>
                  <a:lnTo>
                    <a:pt x="2914751" y="50749"/>
                  </a:lnTo>
                  <a:lnTo>
                    <a:pt x="2879547" y="77279"/>
                  </a:lnTo>
                  <a:lnTo>
                    <a:pt x="2848445" y="108369"/>
                  </a:lnTo>
                  <a:lnTo>
                    <a:pt x="2821902" y="143548"/>
                  </a:lnTo>
                  <a:lnTo>
                    <a:pt x="2800413" y="182333"/>
                  </a:lnTo>
                  <a:lnTo>
                    <a:pt x="2784462" y="224218"/>
                  </a:lnTo>
                  <a:lnTo>
                    <a:pt x="2774531" y="268744"/>
                  </a:lnTo>
                  <a:lnTo>
                    <a:pt x="2771127" y="315404"/>
                  </a:lnTo>
                  <a:lnTo>
                    <a:pt x="2774531" y="362077"/>
                  </a:lnTo>
                  <a:lnTo>
                    <a:pt x="2784462" y="406603"/>
                  </a:lnTo>
                  <a:lnTo>
                    <a:pt x="2800413" y="448500"/>
                  </a:lnTo>
                  <a:lnTo>
                    <a:pt x="2821902" y="487273"/>
                  </a:lnTo>
                  <a:lnTo>
                    <a:pt x="2848445" y="522452"/>
                  </a:lnTo>
                  <a:lnTo>
                    <a:pt x="2879547" y="553542"/>
                  </a:lnTo>
                  <a:lnTo>
                    <a:pt x="2914751" y="580072"/>
                  </a:lnTo>
                  <a:lnTo>
                    <a:pt x="2953537" y="601548"/>
                  </a:lnTo>
                  <a:lnTo>
                    <a:pt x="2995447" y="617486"/>
                  </a:lnTo>
                  <a:lnTo>
                    <a:pt x="3039986" y="627405"/>
                  </a:lnTo>
                  <a:lnTo>
                    <a:pt x="3086671" y="630809"/>
                  </a:lnTo>
                  <a:lnTo>
                    <a:pt x="3133344" y="627405"/>
                  </a:lnTo>
                  <a:lnTo>
                    <a:pt x="3177883" y="617486"/>
                  </a:lnTo>
                  <a:lnTo>
                    <a:pt x="3219793" y="601548"/>
                  </a:lnTo>
                  <a:lnTo>
                    <a:pt x="3258578" y="580072"/>
                  </a:lnTo>
                  <a:lnTo>
                    <a:pt x="3293783" y="553542"/>
                  </a:lnTo>
                  <a:lnTo>
                    <a:pt x="3324885" y="522452"/>
                  </a:lnTo>
                  <a:lnTo>
                    <a:pt x="3351428" y="487273"/>
                  </a:lnTo>
                  <a:lnTo>
                    <a:pt x="3361613" y="468884"/>
                  </a:lnTo>
                  <a:lnTo>
                    <a:pt x="3372916" y="448500"/>
                  </a:lnTo>
                  <a:lnTo>
                    <a:pt x="3388868" y="406603"/>
                  </a:lnTo>
                  <a:lnTo>
                    <a:pt x="3398799" y="362077"/>
                  </a:lnTo>
                  <a:lnTo>
                    <a:pt x="3402215" y="315404"/>
                  </a:lnTo>
                  <a:close/>
                </a:path>
                <a:path w="3780790" h="3783965">
                  <a:moveTo>
                    <a:pt x="3780790" y="2473541"/>
                  </a:moveTo>
                  <a:lnTo>
                    <a:pt x="3771912" y="2423769"/>
                  </a:lnTo>
                  <a:lnTo>
                    <a:pt x="3540341" y="1991779"/>
                  </a:lnTo>
                  <a:lnTo>
                    <a:pt x="3540341" y="2416543"/>
                  </a:lnTo>
                  <a:lnTo>
                    <a:pt x="2633002" y="2416543"/>
                  </a:lnTo>
                  <a:lnTo>
                    <a:pt x="2840126" y="2031720"/>
                  </a:lnTo>
                  <a:lnTo>
                    <a:pt x="2861030" y="1986749"/>
                  </a:lnTo>
                  <a:lnTo>
                    <a:pt x="2877032" y="1938883"/>
                  </a:lnTo>
                  <a:lnTo>
                    <a:pt x="2888284" y="1888858"/>
                  </a:lnTo>
                  <a:lnTo>
                    <a:pt x="2894939" y="1837385"/>
                  </a:lnTo>
                  <a:lnTo>
                    <a:pt x="2896997" y="1788185"/>
                  </a:lnTo>
                  <a:lnTo>
                    <a:pt x="2897124" y="1219962"/>
                  </a:lnTo>
                  <a:lnTo>
                    <a:pt x="2901302" y="1171613"/>
                  </a:lnTo>
                  <a:lnTo>
                    <a:pt x="2913646" y="1129830"/>
                  </a:lnTo>
                  <a:lnTo>
                    <a:pt x="2933827" y="1094943"/>
                  </a:lnTo>
                  <a:lnTo>
                    <a:pt x="2961538" y="1067257"/>
                  </a:lnTo>
                  <a:lnTo>
                    <a:pt x="2996463" y="1047089"/>
                  </a:lnTo>
                  <a:lnTo>
                    <a:pt x="3038271" y="1034757"/>
                  </a:lnTo>
                  <a:lnTo>
                    <a:pt x="3086671" y="1030566"/>
                  </a:lnTo>
                  <a:lnTo>
                    <a:pt x="3135058" y="1034757"/>
                  </a:lnTo>
                  <a:lnTo>
                    <a:pt x="3176867" y="1047089"/>
                  </a:lnTo>
                  <a:lnTo>
                    <a:pt x="3211792" y="1067257"/>
                  </a:lnTo>
                  <a:lnTo>
                    <a:pt x="3239503" y="1094943"/>
                  </a:lnTo>
                  <a:lnTo>
                    <a:pt x="3259683" y="1129830"/>
                  </a:lnTo>
                  <a:lnTo>
                    <a:pt x="3272028" y="1171613"/>
                  </a:lnTo>
                  <a:lnTo>
                    <a:pt x="3276219" y="1219962"/>
                  </a:lnTo>
                  <a:lnTo>
                    <a:pt x="3276320" y="1791195"/>
                  </a:lnTo>
                  <a:lnTo>
                    <a:pt x="3278086" y="1840077"/>
                  </a:lnTo>
                  <a:lnTo>
                    <a:pt x="3283991" y="1890801"/>
                  </a:lnTo>
                  <a:lnTo>
                    <a:pt x="3294354" y="1939937"/>
                  </a:lnTo>
                  <a:lnTo>
                    <a:pt x="3309620" y="1987054"/>
                  </a:lnTo>
                  <a:lnTo>
                    <a:pt x="3330219" y="2031720"/>
                  </a:lnTo>
                  <a:lnTo>
                    <a:pt x="3540341" y="2416543"/>
                  </a:lnTo>
                  <a:lnTo>
                    <a:pt x="3540341" y="1991779"/>
                  </a:lnTo>
                  <a:lnTo>
                    <a:pt x="3513290" y="1941525"/>
                  </a:lnTo>
                  <a:lnTo>
                    <a:pt x="3497973" y="1906625"/>
                  </a:lnTo>
                  <a:lnTo>
                    <a:pt x="3487724" y="1869744"/>
                  </a:lnTo>
                  <a:lnTo>
                    <a:pt x="3481997" y="1831174"/>
                  </a:lnTo>
                  <a:lnTo>
                    <a:pt x="3480219" y="1791195"/>
                  </a:lnTo>
                  <a:lnTo>
                    <a:pt x="3480219" y="1228991"/>
                  </a:lnTo>
                  <a:lnTo>
                    <a:pt x="3476993" y="1173187"/>
                  </a:lnTo>
                  <a:lnTo>
                    <a:pt x="3467430" y="1120216"/>
                  </a:lnTo>
                  <a:lnTo>
                    <a:pt x="3451707" y="1070444"/>
                  </a:lnTo>
                  <a:lnTo>
                    <a:pt x="3432987" y="1030566"/>
                  </a:lnTo>
                  <a:lnTo>
                    <a:pt x="3402431" y="981786"/>
                  </a:lnTo>
                  <a:lnTo>
                    <a:pt x="3369221" y="943571"/>
                  </a:lnTo>
                  <a:lnTo>
                    <a:pt x="3332264" y="911618"/>
                  </a:lnTo>
                  <a:lnTo>
                    <a:pt x="3290697" y="884910"/>
                  </a:lnTo>
                  <a:lnTo>
                    <a:pt x="3244939" y="863701"/>
                  </a:lnTo>
                  <a:lnTo>
                    <a:pt x="3195396" y="848245"/>
                  </a:lnTo>
                  <a:lnTo>
                    <a:pt x="3142500" y="838784"/>
                  </a:lnTo>
                  <a:lnTo>
                    <a:pt x="3086671" y="835571"/>
                  </a:lnTo>
                  <a:lnTo>
                    <a:pt x="3030817" y="838796"/>
                  </a:lnTo>
                  <a:lnTo>
                    <a:pt x="2977819" y="848360"/>
                  </a:lnTo>
                  <a:lnTo>
                    <a:pt x="2928023" y="864082"/>
                  </a:lnTo>
                  <a:lnTo>
                    <a:pt x="2881744" y="885799"/>
                  </a:lnTo>
                  <a:lnTo>
                    <a:pt x="2839339" y="913358"/>
                  </a:lnTo>
                  <a:lnTo>
                    <a:pt x="2801124" y="946569"/>
                  </a:lnTo>
                  <a:lnTo>
                    <a:pt x="2769158" y="983513"/>
                  </a:lnTo>
                  <a:lnTo>
                    <a:pt x="2742450" y="1025067"/>
                  </a:lnTo>
                  <a:lnTo>
                    <a:pt x="2721241" y="1070813"/>
                  </a:lnTo>
                  <a:lnTo>
                    <a:pt x="2705785" y="1120330"/>
                  </a:lnTo>
                  <a:lnTo>
                    <a:pt x="2696324" y="1173200"/>
                  </a:lnTo>
                  <a:lnTo>
                    <a:pt x="2693124" y="1228991"/>
                  </a:lnTo>
                  <a:lnTo>
                    <a:pt x="2693124" y="1791195"/>
                  </a:lnTo>
                  <a:lnTo>
                    <a:pt x="2691333" y="1831174"/>
                  </a:lnTo>
                  <a:lnTo>
                    <a:pt x="2685605" y="1869744"/>
                  </a:lnTo>
                  <a:lnTo>
                    <a:pt x="2675356" y="1906625"/>
                  </a:lnTo>
                  <a:lnTo>
                    <a:pt x="2660053" y="1941525"/>
                  </a:lnTo>
                  <a:lnTo>
                    <a:pt x="2404580" y="2416543"/>
                  </a:lnTo>
                  <a:lnTo>
                    <a:pt x="2398890" y="2430513"/>
                  </a:lnTo>
                  <a:lnTo>
                    <a:pt x="2395182" y="2445042"/>
                  </a:lnTo>
                  <a:lnTo>
                    <a:pt x="2393162" y="2459583"/>
                  </a:lnTo>
                  <a:lnTo>
                    <a:pt x="2392553" y="2473541"/>
                  </a:lnTo>
                  <a:lnTo>
                    <a:pt x="2399741" y="2516695"/>
                  </a:lnTo>
                  <a:lnTo>
                    <a:pt x="2419769" y="2554516"/>
                  </a:lnTo>
                  <a:lnTo>
                    <a:pt x="2450325" y="2584564"/>
                  </a:lnTo>
                  <a:lnTo>
                    <a:pt x="2489111" y="2604389"/>
                  </a:lnTo>
                  <a:lnTo>
                    <a:pt x="2533815" y="2611539"/>
                  </a:lnTo>
                  <a:lnTo>
                    <a:pt x="2984373" y="2611539"/>
                  </a:lnTo>
                  <a:lnTo>
                    <a:pt x="2984373" y="3675532"/>
                  </a:lnTo>
                  <a:lnTo>
                    <a:pt x="2992310" y="3715601"/>
                  </a:lnTo>
                  <a:lnTo>
                    <a:pt x="3014078" y="3748049"/>
                  </a:lnTo>
                  <a:lnTo>
                    <a:pt x="3046565" y="3769804"/>
                  </a:lnTo>
                  <a:lnTo>
                    <a:pt x="3086671" y="3777729"/>
                  </a:lnTo>
                  <a:lnTo>
                    <a:pt x="3126765" y="3769804"/>
                  </a:lnTo>
                  <a:lnTo>
                    <a:pt x="3159252" y="3748049"/>
                  </a:lnTo>
                  <a:lnTo>
                    <a:pt x="3181019" y="3715601"/>
                  </a:lnTo>
                  <a:lnTo>
                    <a:pt x="3188970" y="3675532"/>
                  </a:lnTo>
                  <a:lnTo>
                    <a:pt x="3188970" y="2611539"/>
                  </a:lnTo>
                  <a:lnTo>
                    <a:pt x="3639528" y="2611539"/>
                  </a:lnTo>
                  <a:lnTo>
                    <a:pt x="3684219" y="2604389"/>
                  </a:lnTo>
                  <a:lnTo>
                    <a:pt x="3723005" y="2584564"/>
                  </a:lnTo>
                  <a:lnTo>
                    <a:pt x="3753561" y="2554516"/>
                  </a:lnTo>
                  <a:lnTo>
                    <a:pt x="3773589" y="2516695"/>
                  </a:lnTo>
                  <a:lnTo>
                    <a:pt x="3780790" y="2473541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03904" y="3658108"/>
              <a:ext cx="1004569" cy="1439545"/>
            </a:xfrm>
            <a:custGeom>
              <a:avLst/>
              <a:gdLst/>
              <a:ahLst/>
              <a:cxnLst/>
              <a:rect l="l" t="t" r="r" b="b"/>
              <a:pathLst>
                <a:path w="1004569" h="1439545">
                  <a:moveTo>
                    <a:pt x="200507" y="1179144"/>
                  </a:moveTo>
                  <a:lnTo>
                    <a:pt x="159727" y="1196098"/>
                  </a:lnTo>
                  <a:lnTo>
                    <a:pt x="16992" y="1340497"/>
                  </a:lnTo>
                  <a:lnTo>
                    <a:pt x="0" y="1381290"/>
                  </a:lnTo>
                  <a:lnTo>
                    <a:pt x="981" y="1392439"/>
                  </a:lnTo>
                  <a:lnTo>
                    <a:pt x="26229" y="1429739"/>
                  </a:lnTo>
                  <a:lnTo>
                    <a:pt x="57772" y="1439062"/>
                  </a:lnTo>
                  <a:lnTo>
                    <a:pt x="68921" y="1438078"/>
                  </a:lnTo>
                  <a:lnTo>
                    <a:pt x="241249" y="1277632"/>
                  </a:lnTo>
                  <a:lnTo>
                    <a:pt x="258216" y="1236853"/>
                  </a:lnTo>
                  <a:lnTo>
                    <a:pt x="253737" y="1215652"/>
                  </a:lnTo>
                  <a:lnTo>
                    <a:pt x="241463" y="1197168"/>
                  </a:lnTo>
                  <a:lnTo>
                    <a:pt x="223138" y="1184099"/>
                  </a:lnTo>
                  <a:lnTo>
                    <a:pt x="200507" y="1179144"/>
                  </a:lnTo>
                  <a:close/>
                </a:path>
                <a:path w="1004569" h="1439545">
                  <a:moveTo>
                    <a:pt x="803529" y="1179144"/>
                  </a:moveTo>
                  <a:lnTo>
                    <a:pt x="781615" y="1183623"/>
                  </a:lnTo>
                  <a:lnTo>
                    <a:pt x="763211" y="1195897"/>
                  </a:lnTo>
                  <a:lnTo>
                    <a:pt x="750538" y="1214221"/>
                  </a:lnTo>
                  <a:lnTo>
                    <a:pt x="745820" y="1236853"/>
                  </a:lnTo>
                  <a:lnTo>
                    <a:pt x="747040" y="1248002"/>
                  </a:lnTo>
                  <a:lnTo>
                    <a:pt x="905484" y="1422069"/>
                  </a:lnTo>
                  <a:lnTo>
                    <a:pt x="946264" y="1439062"/>
                  </a:lnTo>
                  <a:lnTo>
                    <a:pt x="967482" y="1434841"/>
                  </a:lnTo>
                  <a:lnTo>
                    <a:pt x="985991" y="1423131"/>
                  </a:lnTo>
                  <a:lnTo>
                    <a:pt x="999083" y="1405367"/>
                  </a:lnTo>
                  <a:lnTo>
                    <a:pt x="1004049" y="1382979"/>
                  </a:lnTo>
                  <a:lnTo>
                    <a:pt x="1003065" y="1371564"/>
                  </a:lnTo>
                  <a:lnTo>
                    <a:pt x="844308" y="1196098"/>
                  </a:lnTo>
                  <a:lnTo>
                    <a:pt x="803529" y="1179144"/>
                  </a:lnTo>
                  <a:close/>
                </a:path>
                <a:path w="1004569" h="1439545">
                  <a:moveTo>
                    <a:pt x="705116" y="718781"/>
                  </a:moveTo>
                  <a:lnTo>
                    <a:pt x="298919" y="718781"/>
                  </a:lnTo>
                  <a:lnTo>
                    <a:pt x="269104" y="725010"/>
                  </a:lnTo>
                  <a:lnTo>
                    <a:pt x="244854" y="741892"/>
                  </a:lnTo>
                  <a:lnTo>
                    <a:pt x="228555" y="766723"/>
                  </a:lnTo>
                  <a:lnTo>
                    <a:pt x="222592" y="796798"/>
                  </a:lnTo>
                  <a:lnTo>
                    <a:pt x="222592" y="934466"/>
                  </a:lnTo>
                  <a:lnTo>
                    <a:pt x="225895" y="983223"/>
                  </a:lnTo>
                  <a:lnTo>
                    <a:pt x="235582" y="1028262"/>
                  </a:lnTo>
                  <a:lnTo>
                    <a:pt x="251319" y="1069251"/>
                  </a:lnTo>
                  <a:lnTo>
                    <a:pt x="272772" y="1105855"/>
                  </a:lnTo>
                  <a:lnTo>
                    <a:pt x="299608" y="1137742"/>
                  </a:lnTo>
                  <a:lnTo>
                    <a:pt x="331495" y="1164578"/>
                  </a:lnTo>
                  <a:lnTo>
                    <a:pt x="368097" y="1186030"/>
                  </a:lnTo>
                  <a:lnTo>
                    <a:pt x="409083" y="1201766"/>
                  </a:lnTo>
                  <a:lnTo>
                    <a:pt x="454118" y="1211452"/>
                  </a:lnTo>
                  <a:lnTo>
                    <a:pt x="502869" y="1214755"/>
                  </a:lnTo>
                  <a:lnTo>
                    <a:pt x="552809" y="1211314"/>
                  </a:lnTo>
                  <a:lnTo>
                    <a:pt x="598433" y="1201276"/>
                  </a:lnTo>
                  <a:lnTo>
                    <a:pt x="639518" y="1185066"/>
                  </a:lnTo>
                  <a:lnTo>
                    <a:pt x="675844" y="1163108"/>
                  </a:lnTo>
                  <a:lnTo>
                    <a:pt x="707188" y="1135827"/>
                  </a:lnTo>
                  <a:lnTo>
                    <a:pt x="729858" y="1107922"/>
                  </a:lnTo>
                  <a:lnTo>
                    <a:pt x="502869" y="1107922"/>
                  </a:lnTo>
                  <a:lnTo>
                    <a:pt x="454637" y="1102907"/>
                  </a:lnTo>
                  <a:lnTo>
                    <a:pt x="414010" y="1088207"/>
                  </a:lnTo>
                  <a:lnTo>
                    <a:pt x="381506" y="1064342"/>
                  </a:lnTo>
                  <a:lnTo>
                    <a:pt x="357646" y="1031833"/>
                  </a:lnTo>
                  <a:lnTo>
                    <a:pt x="342948" y="991200"/>
                  </a:lnTo>
                  <a:lnTo>
                    <a:pt x="337934" y="942962"/>
                  </a:lnTo>
                  <a:lnTo>
                    <a:pt x="337934" y="829030"/>
                  </a:lnTo>
                  <a:lnTo>
                    <a:pt x="781443" y="829030"/>
                  </a:lnTo>
                  <a:lnTo>
                    <a:pt x="781443" y="796798"/>
                  </a:lnTo>
                  <a:lnTo>
                    <a:pt x="775480" y="766723"/>
                  </a:lnTo>
                  <a:lnTo>
                    <a:pt x="759182" y="741892"/>
                  </a:lnTo>
                  <a:lnTo>
                    <a:pt x="734932" y="725010"/>
                  </a:lnTo>
                  <a:lnTo>
                    <a:pt x="705116" y="718781"/>
                  </a:lnTo>
                  <a:close/>
                </a:path>
                <a:path w="1004569" h="1439545">
                  <a:moveTo>
                    <a:pt x="781443" y="829030"/>
                  </a:moveTo>
                  <a:lnTo>
                    <a:pt x="667804" y="829030"/>
                  </a:lnTo>
                  <a:lnTo>
                    <a:pt x="667804" y="942962"/>
                  </a:lnTo>
                  <a:lnTo>
                    <a:pt x="662553" y="992381"/>
                  </a:lnTo>
                  <a:lnTo>
                    <a:pt x="647335" y="1033346"/>
                  </a:lnTo>
                  <a:lnTo>
                    <a:pt x="622955" y="1065618"/>
                  </a:lnTo>
                  <a:lnTo>
                    <a:pt x="590215" y="1088963"/>
                  </a:lnTo>
                  <a:lnTo>
                    <a:pt x="549918" y="1103143"/>
                  </a:lnTo>
                  <a:lnTo>
                    <a:pt x="502869" y="1107922"/>
                  </a:lnTo>
                  <a:lnTo>
                    <a:pt x="729858" y="1107922"/>
                  </a:lnTo>
                  <a:lnTo>
                    <a:pt x="754047" y="1066999"/>
                  </a:lnTo>
                  <a:lnTo>
                    <a:pt x="769120" y="1026302"/>
                  </a:lnTo>
                  <a:lnTo>
                    <a:pt x="778325" y="981982"/>
                  </a:lnTo>
                  <a:lnTo>
                    <a:pt x="781443" y="934466"/>
                  </a:lnTo>
                  <a:lnTo>
                    <a:pt x="781443" y="829030"/>
                  </a:lnTo>
                  <a:close/>
                </a:path>
                <a:path w="1004569" h="1439545">
                  <a:moveTo>
                    <a:pt x="57772" y="288874"/>
                  </a:moveTo>
                  <a:lnTo>
                    <a:pt x="35838" y="293352"/>
                  </a:lnTo>
                  <a:lnTo>
                    <a:pt x="17413" y="305622"/>
                  </a:lnTo>
                  <a:lnTo>
                    <a:pt x="4724" y="323935"/>
                  </a:lnTo>
                  <a:lnTo>
                    <a:pt x="0" y="346544"/>
                  </a:lnTo>
                  <a:lnTo>
                    <a:pt x="981" y="357907"/>
                  </a:lnTo>
                  <a:lnTo>
                    <a:pt x="176720" y="547077"/>
                  </a:lnTo>
                  <a:lnTo>
                    <a:pt x="210954" y="575296"/>
                  </a:lnTo>
                  <a:lnTo>
                    <a:pt x="249302" y="596045"/>
                  </a:lnTo>
                  <a:lnTo>
                    <a:pt x="290815" y="608846"/>
                  </a:lnTo>
                  <a:lnTo>
                    <a:pt x="334543" y="613219"/>
                  </a:lnTo>
                  <a:lnTo>
                    <a:pt x="681367" y="613219"/>
                  </a:lnTo>
                  <a:lnTo>
                    <a:pt x="729928" y="607178"/>
                  </a:lnTo>
                  <a:lnTo>
                    <a:pt x="769591" y="591597"/>
                  </a:lnTo>
                  <a:lnTo>
                    <a:pt x="801629" y="570292"/>
                  </a:lnTo>
                  <a:lnTo>
                    <a:pt x="871385" y="502983"/>
                  </a:lnTo>
                  <a:lnTo>
                    <a:pt x="339636" y="502983"/>
                  </a:lnTo>
                  <a:lnTo>
                    <a:pt x="318403" y="500800"/>
                  </a:lnTo>
                  <a:lnTo>
                    <a:pt x="298286" y="494466"/>
                  </a:lnTo>
                  <a:lnTo>
                    <a:pt x="279762" y="484300"/>
                  </a:lnTo>
                  <a:lnTo>
                    <a:pt x="263309" y="470623"/>
                  </a:lnTo>
                  <a:lnTo>
                    <a:pt x="98552" y="305828"/>
                  </a:lnTo>
                  <a:lnTo>
                    <a:pt x="89310" y="298887"/>
                  </a:lnTo>
                  <a:lnTo>
                    <a:pt x="79433" y="293536"/>
                  </a:lnTo>
                  <a:lnTo>
                    <a:pt x="68921" y="290092"/>
                  </a:lnTo>
                  <a:lnTo>
                    <a:pt x="57772" y="288874"/>
                  </a:lnTo>
                  <a:close/>
                </a:path>
                <a:path w="1004569" h="1439545">
                  <a:moveTo>
                    <a:pt x="946264" y="288874"/>
                  </a:moveTo>
                  <a:lnTo>
                    <a:pt x="905484" y="305828"/>
                  </a:lnTo>
                  <a:lnTo>
                    <a:pt x="740740" y="470623"/>
                  </a:lnTo>
                  <a:lnTo>
                    <a:pt x="724227" y="485736"/>
                  </a:lnTo>
                  <a:lnTo>
                    <a:pt x="709147" y="495742"/>
                  </a:lnTo>
                  <a:lnTo>
                    <a:pt x="693750" y="501279"/>
                  </a:lnTo>
                  <a:lnTo>
                    <a:pt x="676287" y="502983"/>
                  </a:lnTo>
                  <a:lnTo>
                    <a:pt x="871385" y="502983"/>
                  </a:lnTo>
                  <a:lnTo>
                    <a:pt x="987056" y="387248"/>
                  </a:lnTo>
                  <a:lnTo>
                    <a:pt x="1004049" y="346544"/>
                  </a:lnTo>
                  <a:lnTo>
                    <a:pt x="999562" y="325366"/>
                  </a:lnTo>
                  <a:lnTo>
                    <a:pt x="987267" y="306893"/>
                  </a:lnTo>
                  <a:lnTo>
                    <a:pt x="968918" y="293829"/>
                  </a:lnTo>
                  <a:lnTo>
                    <a:pt x="946264" y="288874"/>
                  </a:lnTo>
                  <a:close/>
                </a:path>
                <a:path w="1004569" h="1439545">
                  <a:moveTo>
                    <a:pt x="502869" y="0"/>
                  </a:moveTo>
                  <a:lnTo>
                    <a:pt x="456957" y="5300"/>
                  </a:lnTo>
                  <a:lnTo>
                    <a:pt x="414772" y="20396"/>
                  </a:lnTo>
                  <a:lnTo>
                    <a:pt x="377529" y="44075"/>
                  </a:lnTo>
                  <a:lnTo>
                    <a:pt x="346445" y="75126"/>
                  </a:lnTo>
                  <a:lnTo>
                    <a:pt x="322737" y="112339"/>
                  </a:lnTo>
                  <a:lnTo>
                    <a:pt x="307620" y="154502"/>
                  </a:lnTo>
                  <a:lnTo>
                    <a:pt x="302310" y="200406"/>
                  </a:lnTo>
                  <a:lnTo>
                    <a:pt x="307620" y="246305"/>
                  </a:lnTo>
                  <a:lnTo>
                    <a:pt x="322737" y="288466"/>
                  </a:lnTo>
                  <a:lnTo>
                    <a:pt x="346445" y="325680"/>
                  </a:lnTo>
                  <a:lnTo>
                    <a:pt x="377529" y="356732"/>
                  </a:lnTo>
                  <a:lnTo>
                    <a:pt x="414772" y="380413"/>
                  </a:lnTo>
                  <a:lnTo>
                    <a:pt x="456957" y="395510"/>
                  </a:lnTo>
                  <a:lnTo>
                    <a:pt x="502869" y="400812"/>
                  </a:lnTo>
                  <a:lnTo>
                    <a:pt x="548780" y="395510"/>
                  </a:lnTo>
                  <a:lnTo>
                    <a:pt x="590965" y="380413"/>
                  </a:lnTo>
                  <a:lnTo>
                    <a:pt x="628208" y="356732"/>
                  </a:lnTo>
                  <a:lnTo>
                    <a:pt x="659292" y="325680"/>
                  </a:lnTo>
                  <a:lnTo>
                    <a:pt x="676260" y="299046"/>
                  </a:lnTo>
                  <a:lnTo>
                    <a:pt x="501167" y="299046"/>
                  </a:lnTo>
                  <a:lnTo>
                    <a:pt x="464319" y="291290"/>
                  </a:lnTo>
                  <a:lnTo>
                    <a:pt x="434641" y="270143"/>
                  </a:lnTo>
                  <a:lnTo>
                    <a:pt x="414845" y="238787"/>
                  </a:lnTo>
                  <a:lnTo>
                    <a:pt x="407644" y="200406"/>
                  </a:lnTo>
                  <a:lnTo>
                    <a:pt x="414845" y="162025"/>
                  </a:lnTo>
                  <a:lnTo>
                    <a:pt x="434641" y="130660"/>
                  </a:lnTo>
                  <a:lnTo>
                    <a:pt x="464319" y="109501"/>
                  </a:lnTo>
                  <a:lnTo>
                    <a:pt x="501167" y="101739"/>
                  </a:lnTo>
                  <a:lnTo>
                    <a:pt x="676247" y="101739"/>
                  </a:lnTo>
                  <a:lnTo>
                    <a:pt x="659292" y="75126"/>
                  </a:lnTo>
                  <a:lnTo>
                    <a:pt x="628208" y="44075"/>
                  </a:lnTo>
                  <a:lnTo>
                    <a:pt x="590965" y="20396"/>
                  </a:lnTo>
                  <a:lnTo>
                    <a:pt x="548780" y="5300"/>
                  </a:lnTo>
                  <a:lnTo>
                    <a:pt x="502869" y="0"/>
                  </a:lnTo>
                  <a:close/>
                </a:path>
                <a:path w="1004569" h="1439545">
                  <a:moveTo>
                    <a:pt x="676247" y="101739"/>
                  </a:moveTo>
                  <a:lnTo>
                    <a:pt x="501167" y="101739"/>
                  </a:lnTo>
                  <a:lnTo>
                    <a:pt x="538286" y="109501"/>
                  </a:lnTo>
                  <a:lnTo>
                    <a:pt x="568548" y="130660"/>
                  </a:lnTo>
                  <a:lnTo>
                    <a:pt x="588926" y="162025"/>
                  </a:lnTo>
                  <a:lnTo>
                    <a:pt x="596392" y="200406"/>
                  </a:lnTo>
                  <a:lnTo>
                    <a:pt x="588926" y="238787"/>
                  </a:lnTo>
                  <a:lnTo>
                    <a:pt x="568548" y="270143"/>
                  </a:lnTo>
                  <a:lnTo>
                    <a:pt x="538286" y="291290"/>
                  </a:lnTo>
                  <a:lnTo>
                    <a:pt x="501167" y="299046"/>
                  </a:lnTo>
                  <a:lnTo>
                    <a:pt x="676260" y="299046"/>
                  </a:lnTo>
                  <a:lnTo>
                    <a:pt x="683001" y="288466"/>
                  </a:lnTo>
                  <a:lnTo>
                    <a:pt x="698118" y="246305"/>
                  </a:lnTo>
                  <a:lnTo>
                    <a:pt x="703427" y="200406"/>
                  </a:lnTo>
                  <a:lnTo>
                    <a:pt x="698118" y="154502"/>
                  </a:lnTo>
                  <a:lnTo>
                    <a:pt x="683001" y="112339"/>
                  </a:lnTo>
                  <a:lnTo>
                    <a:pt x="676247" y="101739"/>
                  </a:lnTo>
                  <a:close/>
                </a:path>
              </a:pathLst>
            </a:custGeom>
            <a:solidFill>
              <a:srgbClr val="25408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3412" y="6270015"/>
            <a:ext cx="3540125" cy="833119"/>
            <a:chOff x="483412" y="6270015"/>
            <a:chExt cx="3540125" cy="833119"/>
          </a:xfrm>
        </p:grpSpPr>
        <p:sp>
          <p:nvSpPr>
            <p:cNvPr id="9" name="object 9"/>
            <p:cNvSpPr/>
            <p:nvPr/>
          </p:nvSpPr>
          <p:spPr>
            <a:xfrm>
              <a:off x="502462" y="6289065"/>
              <a:ext cx="3444240" cy="795020"/>
            </a:xfrm>
            <a:custGeom>
              <a:avLst/>
              <a:gdLst/>
              <a:ahLst/>
              <a:cxnLst/>
              <a:rect l="l" t="t" r="r" b="b"/>
              <a:pathLst>
                <a:path w="3444240" h="795020">
                  <a:moveTo>
                    <a:pt x="0" y="0"/>
                  </a:moveTo>
                  <a:lnTo>
                    <a:pt x="19807" y="35701"/>
                  </a:lnTo>
                  <a:lnTo>
                    <a:pt x="44967" y="70942"/>
                  </a:lnTo>
                  <a:lnTo>
                    <a:pt x="75369" y="105693"/>
                  </a:lnTo>
                  <a:lnTo>
                    <a:pt x="110904" y="139926"/>
                  </a:lnTo>
                  <a:lnTo>
                    <a:pt x="151462" y="173614"/>
                  </a:lnTo>
                  <a:lnTo>
                    <a:pt x="196932" y="206727"/>
                  </a:lnTo>
                  <a:lnTo>
                    <a:pt x="247206" y="239238"/>
                  </a:lnTo>
                  <a:lnTo>
                    <a:pt x="302173" y="271118"/>
                  </a:lnTo>
                  <a:lnTo>
                    <a:pt x="361723" y="302340"/>
                  </a:lnTo>
                  <a:lnTo>
                    <a:pt x="425747" y="332875"/>
                  </a:lnTo>
                  <a:lnTo>
                    <a:pt x="494135" y="362694"/>
                  </a:lnTo>
                  <a:lnTo>
                    <a:pt x="529930" y="377327"/>
                  </a:lnTo>
                  <a:lnTo>
                    <a:pt x="566776" y="391770"/>
                  </a:lnTo>
                  <a:lnTo>
                    <a:pt x="604657" y="406021"/>
                  </a:lnTo>
                  <a:lnTo>
                    <a:pt x="643561" y="420075"/>
                  </a:lnTo>
                  <a:lnTo>
                    <a:pt x="683473" y="433929"/>
                  </a:lnTo>
                  <a:lnTo>
                    <a:pt x="724380" y="447579"/>
                  </a:lnTo>
                  <a:lnTo>
                    <a:pt x="766268" y="461023"/>
                  </a:lnTo>
                  <a:lnTo>
                    <a:pt x="809124" y="474256"/>
                  </a:lnTo>
                  <a:lnTo>
                    <a:pt x="852933" y="487275"/>
                  </a:lnTo>
                  <a:lnTo>
                    <a:pt x="897682" y="500077"/>
                  </a:lnTo>
                  <a:lnTo>
                    <a:pt x="943357" y="512657"/>
                  </a:lnTo>
                  <a:lnTo>
                    <a:pt x="989944" y="525013"/>
                  </a:lnTo>
                  <a:lnTo>
                    <a:pt x="1037430" y="537140"/>
                  </a:lnTo>
                  <a:lnTo>
                    <a:pt x="1085801" y="549036"/>
                  </a:lnTo>
                  <a:lnTo>
                    <a:pt x="1135043" y="560697"/>
                  </a:lnTo>
                  <a:lnTo>
                    <a:pt x="1185143" y="572118"/>
                  </a:lnTo>
                  <a:lnTo>
                    <a:pt x="1236086" y="583298"/>
                  </a:lnTo>
                  <a:lnTo>
                    <a:pt x="1287859" y="594232"/>
                  </a:lnTo>
                  <a:lnTo>
                    <a:pt x="1340449" y="604916"/>
                  </a:lnTo>
                  <a:lnTo>
                    <a:pt x="1393841" y="615348"/>
                  </a:lnTo>
                  <a:lnTo>
                    <a:pt x="1448022" y="625523"/>
                  </a:lnTo>
                  <a:lnTo>
                    <a:pt x="1502978" y="635439"/>
                  </a:lnTo>
                  <a:lnTo>
                    <a:pt x="1558695" y="645091"/>
                  </a:lnTo>
                  <a:lnTo>
                    <a:pt x="1615160" y="654476"/>
                  </a:lnTo>
                  <a:lnTo>
                    <a:pt x="1672358" y="663591"/>
                  </a:lnTo>
                  <a:lnTo>
                    <a:pt x="1730277" y="672431"/>
                  </a:lnTo>
                  <a:lnTo>
                    <a:pt x="1788903" y="680994"/>
                  </a:lnTo>
                  <a:lnTo>
                    <a:pt x="1848221" y="689276"/>
                  </a:lnTo>
                  <a:lnTo>
                    <a:pt x="1908217" y="697274"/>
                  </a:lnTo>
                  <a:lnTo>
                    <a:pt x="1968880" y="704983"/>
                  </a:lnTo>
                  <a:lnTo>
                    <a:pt x="2030193" y="712401"/>
                  </a:lnTo>
                  <a:lnTo>
                    <a:pt x="2092144" y="719523"/>
                  </a:lnTo>
                  <a:lnTo>
                    <a:pt x="2154720" y="726347"/>
                  </a:lnTo>
                  <a:lnTo>
                    <a:pt x="2217905" y="732869"/>
                  </a:lnTo>
                  <a:lnTo>
                    <a:pt x="2281687" y="739085"/>
                  </a:lnTo>
                  <a:lnTo>
                    <a:pt x="2346052" y="744992"/>
                  </a:lnTo>
                  <a:lnTo>
                    <a:pt x="2410986" y="750585"/>
                  </a:lnTo>
                  <a:lnTo>
                    <a:pt x="2476476" y="755863"/>
                  </a:lnTo>
                  <a:lnTo>
                    <a:pt x="2542507" y="760821"/>
                  </a:lnTo>
                  <a:lnTo>
                    <a:pt x="2609065" y="765455"/>
                  </a:lnTo>
                  <a:lnTo>
                    <a:pt x="2676138" y="769763"/>
                  </a:lnTo>
                  <a:lnTo>
                    <a:pt x="2743712" y="773740"/>
                  </a:lnTo>
                  <a:lnTo>
                    <a:pt x="2811772" y="777383"/>
                  </a:lnTo>
                  <a:lnTo>
                    <a:pt x="2880305" y="780689"/>
                  </a:lnTo>
                  <a:lnTo>
                    <a:pt x="2949297" y="783653"/>
                  </a:lnTo>
                  <a:lnTo>
                    <a:pt x="3018735" y="786274"/>
                  </a:lnTo>
                  <a:lnTo>
                    <a:pt x="3088604" y="788546"/>
                  </a:lnTo>
                  <a:lnTo>
                    <a:pt x="3158892" y="790466"/>
                  </a:lnTo>
                  <a:lnTo>
                    <a:pt x="3229584" y="792032"/>
                  </a:lnTo>
                  <a:lnTo>
                    <a:pt x="3300666" y="793239"/>
                  </a:lnTo>
                  <a:lnTo>
                    <a:pt x="3372125" y="794083"/>
                  </a:lnTo>
                  <a:lnTo>
                    <a:pt x="3443947" y="794562"/>
                  </a:lnTo>
                </a:path>
              </a:pathLst>
            </a:custGeom>
            <a:ln w="3810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84840" y="7064692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0" y="19050"/>
                  </a:moveTo>
                  <a:lnTo>
                    <a:pt x="5579" y="5579"/>
                  </a:lnTo>
                  <a:lnTo>
                    <a:pt x="19050" y="0"/>
                  </a:lnTo>
                  <a:lnTo>
                    <a:pt x="32520" y="5579"/>
                  </a:lnTo>
                  <a:lnTo>
                    <a:pt x="38100" y="19050"/>
                  </a:lnTo>
                  <a:lnTo>
                    <a:pt x="32520" y="32520"/>
                  </a:lnTo>
                  <a:lnTo>
                    <a:pt x="19050" y="38100"/>
                  </a:lnTo>
                  <a:lnTo>
                    <a:pt x="5579" y="3252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08300" y="6353377"/>
            <a:ext cx="2642623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5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1-е покоління</a:t>
            </a:r>
            <a:endParaRPr sz="2500" dirty="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/>
          <a:stretch>
            <a:fillRect/>
          </a:stretch>
        </p:blipFill>
        <p:spPr>
          <a:xfrm>
            <a:off x="6551993" y="2145601"/>
            <a:ext cx="4139996" cy="29794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500" y="76491"/>
            <a:ext cx="10210800" cy="1882775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algn="ctr" rtl="0">
              <a:lnSpc>
                <a:spcPts val="11855"/>
              </a:lnSpc>
              <a:spcBef>
                <a:spcPts val="130"/>
              </a:spcBef>
            </a:pPr>
            <a:r>
              <a:rPr lang="uk" sz="9600" b="1" i="0" u="none" strike="noStrike" spc="165" dirty="0" smtClean="0"/>
              <a:t>70-80-ті </a:t>
            </a:r>
            <a:r>
              <a:rPr lang="uk" sz="9600" b="1" i="0" u="none" strike="noStrike" spc="165" dirty="0" smtClean="0"/>
              <a:t>роки</a:t>
            </a:r>
            <a:endParaRPr sz="9600" dirty="0"/>
          </a:p>
          <a:p>
            <a:pPr algn="ctr" rtl="0">
              <a:lnSpc>
                <a:spcPts val="2735"/>
              </a:lnSpc>
            </a:pPr>
            <a:r>
              <a:rPr lang="uk" sz="2000" b="1" i="0" u="none" strike="noStrike" dirty="0" smtClean="0"/>
              <a:t>Нормалізація </a:t>
            </a:r>
            <a:r>
              <a:rPr lang="uk" sz="2000" b="1" i="0" u="none" strike="noStrike" dirty="0"/>
              <a:t>зоління - кульмінація видобутку корисних копалин</a:t>
            </a:r>
            <a:endParaRPr sz="2000" dirty="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71983" y="2502001"/>
            <a:ext cx="7505611" cy="42749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89300" y="6219825"/>
            <a:ext cx="2755418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25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2-е покоління</a:t>
            </a:r>
            <a:endParaRPr sz="25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45986" y="2145601"/>
            <a:ext cx="4146016" cy="297944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" y="0"/>
            <a:ext cx="10692130" cy="7560309"/>
            <a:chOff x="19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0" y="0"/>
              <a:ext cx="5345811" cy="3780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0" y="3780002"/>
              <a:ext cx="10691812" cy="3780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46001" y="0"/>
              <a:ext cx="5346001" cy="378000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900" y="2319299"/>
            <a:ext cx="8839200" cy="1882775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algn="ctr" rtl="0">
              <a:lnSpc>
                <a:spcPts val="11855"/>
              </a:lnSpc>
              <a:spcBef>
                <a:spcPts val="130"/>
              </a:spcBef>
            </a:pPr>
            <a:r>
              <a:rPr lang="uk" sz="10100" b="1" i="0" u="none" strike="noStrike" spc="165" dirty="0" smtClean="0">
                <a:latin typeface="Arial"/>
              </a:rPr>
              <a:t>70-80-ті </a:t>
            </a:r>
            <a:r>
              <a:rPr lang="uk" sz="10100" b="1" i="0" u="none" strike="noStrike" spc="165" dirty="0" smtClean="0">
                <a:latin typeface="Arial"/>
              </a:rPr>
              <a:t>роки</a:t>
            </a:r>
            <a:endParaRPr sz="10100" dirty="0"/>
          </a:p>
          <a:p>
            <a:pPr algn="ctr" rtl="0">
              <a:lnSpc>
                <a:spcPts val="2735"/>
              </a:lnSpc>
            </a:pPr>
            <a:r>
              <a:rPr lang="uk" sz="2000" b="1" i="0" u="none" strike="noStrike" dirty="0" smtClean="0"/>
              <a:t>Нормалізація </a:t>
            </a:r>
            <a:r>
              <a:rPr lang="uk" sz="2000" b="1" i="0" u="none" strike="noStrike" dirty="0"/>
              <a:t>зоління - кульмінація видобутку корисних копалин</a:t>
            </a:r>
            <a:endParaRPr sz="20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/>
          <a:stretch>
            <a:fillRect/>
          </a:stretch>
        </p:blipFill>
        <p:spPr>
          <a:xfrm>
            <a:off x="4392002" y="1852180"/>
            <a:ext cx="5229352" cy="24391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33655" y="1920422"/>
            <a:ext cx="3494468" cy="388620"/>
          </a:xfrm>
          <a:prstGeom prst="rect">
            <a:avLst/>
          </a:prstGeom>
        </p:spPr>
        <p:txBody>
          <a:bodyPr vert="horz" wrap="square" lIns="0" tIns="1651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30"/>
              </a:spcBef>
              <a:tabLst>
                <a:tab pos="685165" algn="l"/>
                <a:tab pos="1525905" algn="l"/>
              </a:tabLst>
            </a:pPr>
            <a:r>
              <a:rPr lang="uk" sz="2300" b="1" i="0" u="none" strike="noStrike" spc="-25" dirty="0">
                <a:solidFill>
                  <a:srgbClr val="ED1C24"/>
                </a:solidFill>
                <a:latin typeface="Arial"/>
                <a:cs typeface="Arial"/>
              </a:rPr>
              <a:t>194	</a:t>
            </a:r>
            <a:r>
              <a:rPr lang="uk" sz="2300" b="1" i="0" u="none" strike="noStrike" spc="-25" dirty="0" smtClean="0">
                <a:solidFill>
                  <a:srgbClr val="ED1C24"/>
                </a:solidFill>
                <a:latin typeface="Arial"/>
                <a:cs typeface="Arial"/>
              </a:rPr>
              <a:t>209 млн </a:t>
            </a:r>
            <a:r>
              <a:rPr lang="uk" sz="2300" b="1" i="0" u="none" strike="noStrike" spc="-25" dirty="0">
                <a:solidFill>
                  <a:srgbClr val="ED1C24"/>
                </a:solidFill>
                <a:latin typeface="Arial"/>
                <a:cs typeface="Arial"/>
              </a:rPr>
              <a:t>тонн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 flipH="1">
            <a:off x="10136047" y="5108397"/>
            <a:ext cx="0" cy="1922780"/>
          </a:xfrm>
          <a:custGeom>
            <a:avLst/>
            <a:gdLst/>
            <a:ahLst/>
            <a:cxnLst/>
            <a:rect l="l" t="t" r="r" b="b"/>
            <a:pathLst>
              <a:path h="1922779">
                <a:moveTo>
                  <a:pt x="0" y="0"/>
                </a:moveTo>
                <a:lnTo>
                  <a:pt x="0" y="1922398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12254" y="2306993"/>
            <a:ext cx="9081135" cy="4727575"/>
            <a:chOff x="612254" y="2306993"/>
            <a:chExt cx="9081135" cy="4727575"/>
          </a:xfrm>
        </p:grpSpPr>
        <p:sp>
          <p:nvSpPr>
            <p:cNvPr id="6" name="object 6"/>
            <p:cNvSpPr/>
            <p:nvPr/>
          </p:nvSpPr>
          <p:spPr>
            <a:xfrm>
              <a:off x="6293624" y="2308681"/>
              <a:ext cx="900430" cy="1726564"/>
            </a:xfrm>
            <a:custGeom>
              <a:avLst/>
              <a:gdLst/>
              <a:ahLst/>
              <a:cxnLst/>
              <a:rect l="l" t="t" r="r" b="b"/>
              <a:pathLst>
                <a:path w="900428" h="1726564">
                  <a:moveTo>
                    <a:pt x="218249" y="126657"/>
                  </a:moveTo>
                  <a:lnTo>
                    <a:pt x="0" y="126657"/>
                  </a:lnTo>
                  <a:lnTo>
                    <a:pt x="0" y="1726488"/>
                  </a:lnTo>
                  <a:lnTo>
                    <a:pt x="218249" y="1726488"/>
                  </a:lnTo>
                  <a:lnTo>
                    <a:pt x="218249" y="126657"/>
                  </a:lnTo>
                  <a:close/>
                </a:path>
                <a:path w="900428" h="1726564">
                  <a:moveTo>
                    <a:pt x="900264" y="0"/>
                  </a:moveTo>
                  <a:lnTo>
                    <a:pt x="682015" y="0"/>
                  </a:lnTo>
                  <a:lnTo>
                    <a:pt x="682015" y="1722589"/>
                  </a:lnTo>
                  <a:lnTo>
                    <a:pt x="900264" y="1722589"/>
                  </a:lnTo>
                  <a:lnTo>
                    <a:pt x="90026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 flipH="1">
              <a:off x="682028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 flipH="1">
              <a:off x="1366024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 flipH="1">
              <a:off x="2014029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 flipH="1">
              <a:off x="2698026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 flipH="1">
              <a:off x="3381070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 flipH="1">
              <a:off x="4058818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 flipH="1">
              <a:off x="4722063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 flipH="1">
              <a:off x="5398007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55650" y="5108397"/>
              <a:ext cx="6350" cy="1922780"/>
            </a:xfrm>
            <a:custGeom>
              <a:avLst/>
              <a:gdLst/>
              <a:ahLst/>
              <a:cxnLst/>
              <a:rect l="l" t="t" r="r" b="b"/>
              <a:pathLst>
                <a:path w="6350" h="1922779">
                  <a:moveTo>
                    <a:pt x="6350" y="0"/>
                  </a:moveTo>
                  <a:lnTo>
                    <a:pt x="0" y="0"/>
                  </a:lnTo>
                  <a:lnTo>
                    <a:pt x="0" y="1922399"/>
                  </a:lnTo>
                  <a:lnTo>
                    <a:pt x="6350" y="1922399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22070" y="2307005"/>
              <a:ext cx="12700" cy="4723765"/>
            </a:xfrm>
            <a:custGeom>
              <a:avLst/>
              <a:gdLst/>
              <a:ahLst/>
              <a:cxnLst/>
              <a:rect l="l" t="t" r="r" b="b"/>
              <a:pathLst>
                <a:path w="12700" h="4723765">
                  <a:moveTo>
                    <a:pt x="12700" y="0"/>
                  </a:moveTo>
                  <a:lnTo>
                    <a:pt x="0" y="0"/>
                  </a:lnTo>
                  <a:lnTo>
                    <a:pt x="0" y="4723193"/>
                  </a:lnTo>
                  <a:lnTo>
                    <a:pt x="12700" y="4723193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 flipH="1">
              <a:off x="8106079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 flipH="1">
              <a:off x="8774823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 flipH="1">
              <a:off x="9458820" y="5108397"/>
              <a:ext cx="0" cy="1922780"/>
            </a:xfrm>
            <a:custGeom>
              <a:avLst/>
              <a:gdLst/>
              <a:ahLst/>
              <a:cxnLst/>
              <a:rect l="l" t="t" r="r" b="b"/>
              <a:pathLst>
                <a:path h="1922779">
                  <a:moveTo>
                    <a:pt x="0" y="0"/>
                  </a:moveTo>
                  <a:lnTo>
                    <a:pt x="0" y="192239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68479" y="2306992"/>
              <a:ext cx="12700" cy="4723130"/>
            </a:xfrm>
            <a:custGeom>
              <a:avLst/>
              <a:gdLst/>
              <a:ahLst/>
              <a:cxnLst/>
              <a:rect l="l" t="t" r="r" b="b"/>
              <a:pathLst>
                <a:path w="12700" h="4723130">
                  <a:moveTo>
                    <a:pt x="12700" y="2714104"/>
                  </a:moveTo>
                  <a:lnTo>
                    <a:pt x="0" y="2714104"/>
                  </a:lnTo>
                  <a:lnTo>
                    <a:pt x="0" y="4723003"/>
                  </a:lnTo>
                  <a:lnTo>
                    <a:pt x="12700" y="4723003"/>
                  </a:lnTo>
                  <a:lnTo>
                    <a:pt x="12700" y="2714104"/>
                  </a:lnTo>
                  <a:close/>
                </a:path>
                <a:path w="12700" h="4723130">
                  <a:moveTo>
                    <a:pt x="12700" y="0"/>
                  </a:moveTo>
                  <a:lnTo>
                    <a:pt x="0" y="0"/>
                  </a:lnTo>
                  <a:lnTo>
                    <a:pt x="0" y="2584500"/>
                  </a:lnTo>
                  <a:lnTo>
                    <a:pt x="12700" y="258450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81179" y="4291317"/>
              <a:ext cx="1340891" cy="27386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081179" y="2307005"/>
              <a:ext cx="1340891" cy="19843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293624" y="2435339"/>
              <a:ext cx="218236" cy="15998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975639" y="2308682"/>
              <a:ext cx="218249" cy="17225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422070" y="2307005"/>
              <a:ext cx="1181" cy="47229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075248" y="2307005"/>
              <a:ext cx="5930" cy="472299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12254" y="5252402"/>
              <a:ext cx="9081135" cy="1645920"/>
            </a:xfrm>
            <a:custGeom>
              <a:avLst/>
              <a:gdLst/>
              <a:ahLst/>
              <a:cxnLst/>
              <a:rect l="l" t="t" r="r" b="b"/>
              <a:pathLst>
                <a:path w="9081135" h="1645920">
                  <a:moveTo>
                    <a:pt x="6548450" y="710996"/>
                  </a:moveTo>
                  <a:lnTo>
                    <a:pt x="6142990" y="710996"/>
                  </a:lnTo>
                  <a:lnTo>
                    <a:pt x="6142990" y="926998"/>
                  </a:lnTo>
                  <a:lnTo>
                    <a:pt x="6548450" y="926998"/>
                  </a:lnTo>
                  <a:lnTo>
                    <a:pt x="6548450" y="710996"/>
                  </a:lnTo>
                  <a:close/>
                </a:path>
                <a:path w="9081135" h="1645920">
                  <a:moveTo>
                    <a:pt x="6957758" y="1191602"/>
                  </a:moveTo>
                  <a:lnTo>
                    <a:pt x="6281991" y="1191602"/>
                  </a:lnTo>
                  <a:lnTo>
                    <a:pt x="6281991" y="1407604"/>
                  </a:lnTo>
                  <a:lnTo>
                    <a:pt x="6957758" y="1407604"/>
                  </a:lnTo>
                  <a:lnTo>
                    <a:pt x="6957758" y="1191602"/>
                  </a:lnTo>
                  <a:close/>
                </a:path>
                <a:path w="9081135" h="1645920">
                  <a:moveTo>
                    <a:pt x="7088492" y="952220"/>
                  </a:moveTo>
                  <a:lnTo>
                    <a:pt x="6209995" y="952220"/>
                  </a:lnTo>
                  <a:lnTo>
                    <a:pt x="6209995" y="1168209"/>
                  </a:lnTo>
                  <a:lnTo>
                    <a:pt x="7088492" y="1168209"/>
                  </a:lnTo>
                  <a:lnTo>
                    <a:pt x="7088492" y="952220"/>
                  </a:lnTo>
                  <a:close/>
                </a:path>
                <a:path w="9081135" h="1645920">
                  <a:moveTo>
                    <a:pt x="7371918" y="1429715"/>
                  </a:moveTo>
                  <a:lnTo>
                    <a:pt x="6560998" y="1429715"/>
                  </a:lnTo>
                  <a:lnTo>
                    <a:pt x="6560998" y="1645716"/>
                  </a:lnTo>
                  <a:lnTo>
                    <a:pt x="7371918" y="1645716"/>
                  </a:lnTo>
                  <a:lnTo>
                    <a:pt x="7371918" y="1429715"/>
                  </a:lnTo>
                  <a:close/>
                </a:path>
                <a:path w="9081135" h="1645920">
                  <a:moveTo>
                    <a:pt x="7494308" y="236308"/>
                  </a:moveTo>
                  <a:lnTo>
                    <a:pt x="1952993" y="236308"/>
                  </a:lnTo>
                  <a:lnTo>
                    <a:pt x="1952993" y="452310"/>
                  </a:lnTo>
                  <a:lnTo>
                    <a:pt x="7494308" y="452310"/>
                  </a:lnTo>
                  <a:lnTo>
                    <a:pt x="7494308" y="236308"/>
                  </a:lnTo>
                  <a:close/>
                </a:path>
                <a:path w="9081135" h="1645920">
                  <a:moveTo>
                    <a:pt x="8244395" y="0"/>
                  </a:moveTo>
                  <a:lnTo>
                    <a:pt x="0" y="0"/>
                  </a:lnTo>
                  <a:lnTo>
                    <a:pt x="0" y="216001"/>
                  </a:lnTo>
                  <a:lnTo>
                    <a:pt x="8244395" y="216001"/>
                  </a:lnTo>
                  <a:lnTo>
                    <a:pt x="8244395" y="0"/>
                  </a:lnTo>
                  <a:close/>
                </a:path>
                <a:path w="9081135" h="1645920">
                  <a:moveTo>
                    <a:pt x="9080995" y="475195"/>
                  </a:moveTo>
                  <a:lnTo>
                    <a:pt x="4041000" y="475195"/>
                  </a:lnTo>
                  <a:lnTo>
                    <a:pt x="4041000" y="691197"/>
                  </a:lnTo>
                  <a:lnTo>
                    <a:pt x="9080995" y="691197"/>
                  </a:lnTo>
                  <a:lnTo>
                    <a:pt x="9080995" y="4751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470316" y="445040"/>
            <a:ext cx="7620000" cy="12287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 rtl="0">
              <a:lnSpc>
                <a:spcPts val="6834"/>
              </a:lnSpc>
              <a:spcBef>
                <a:spcPts val="100"/>
              </a:spcBef>
            </a:pPr>
            <a:r>
              <a:rPr lang="uk" sz="6000" b="1" i="0" u="none" strike="noStrike" spc="220" dirty="0" smtClean="0">
                <a:latin typeface="Arial"/>
              </a:rPr>
              <a:t>70-80-ті </a:t>
            </a:r>
            <a:r>
              <a:rPr lang="uk" sz="6000" b="1" i="0" u="none" strike="noStrike" spc="220" dirty="0" smtClean="0">
                <a:latin typeface="Arial"/>
              </a:rPr>
              <a:t>роки</a:t>
            </a:r>
            <a:endParaRPr sz="6000" dirty="0"/>
          </a:p>
          <a:p>
            <a:pPr marR="27940" algn="ctr" rtl="0">
              <a:lnSpc>
                <a:spcPts val="2635"/>
              </a:lnSpc>
            </a:pPr>
            <a:r>
              <a:rPr lang="uk" sz="2500" b="1" i="0" u="none" strike="noStrike" dirty="0">
                <a:solidFill>
                  <a:srgbClr val="ED1C24"/>
                </a:solidFill>
                <a:latin typeface="Arial"/>
              </a:rPr>
              <a:t>Кульмінація видобутку</a:t>
            </a:r>
            <a:endParaRPr sz="2500" dirty="0"/>
          </a:p>
        </p:txBody>
      </p:sp>
      <p:sp>
        <p:nvSpPr>
          <p:cNvPr id="29" name="object 29"/>
          <p:cNvSpPr txBox="1"/>
          <p:nvPr/>
        </p:nvSpPr>
        <p:spPr>
          <a:xfrm>
            <a:off x="8936329" y="52483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24936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87342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1940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71339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33733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03542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92937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48142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17737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16136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982136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98323" y="5966586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61328" y="6211392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1981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49529" y="64453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1982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21322" y="66937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1986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727272" y="5728976"/>
            <a:ext cx="474980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досі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75028" y="5498585"/>
            <a:ext cx="2952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67525" y="4351502"/>
            <a:ext cx="8586470" cy="10839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12420" rtl="0">
              <a:lnSpc>
                <a:spcPct val="100000"/>
              </a:lnSpc>
              <a:spcBef>
                <a:spcPts val="100"/>
              </a:spcBef>
            </a:pPr>
            <a:r>
              <a:rPr lang="uk" sz="2500" b="1" i="0" u="none" strike="noStrike" spc="-10">
                <a:solidFill>
                  <a:srgbClr val="231F20"/>
                </a:solidFill>
                <a:latin typeface="Arial"/>
                <a:cs typeface="Arial"/>
              </a:rPr>
              <a:t>Кар'єри</a:t>
            </a:r>
            <a:endParaRPr sz="2500">
              <a:latin typeface="Arial"/>
              <a:cs typeface="Arial"/>
            </a:endParaRPr>
          </a:p>
          <a:p>
            <a:pPr marL="284480" rtl="0">
              <a:lnSpc>
                <a:spcPct val="100000"/>
              </a:lnSpc>
              <a:spcBef>
                <a:spcPts val="1040"/>
              </a:spcBef>
              <a:tabLst>
                <a:tab pos="949960" algn="l"/>
                <a:tab pos="1616075" algn="l"/>
                <a:tab pos="2299970" algn="l"/>
              </a:tabLst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1890	1900	1910	1920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100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tabLst>
                <a:tab pos="488315" algn="l"/>
              </a:tabLst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1889</a:t>
            </a:r>
            <a:r>
              <a:rPr lang="uk" sz="1000" b="1" i="0" u="none" strike="noStrike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1000" b="1" i="0" u="none" strike="noStrike">
                <a:solidFill>
                  <a:srgbClr val="FFFFFF"/>
                </a:solidFill>
                <a:latin typeface="Arial"/>
                <a:cs typeface="Arial"/>
              </a:rPr>
              <a:t>Дружба (колишня Сворность) / 122 роки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26030" y="5499989"/>
            <a:ext cx="125158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rtl="0">
              <a:lnSpc>
                <a:spcPct val="100000"/>
              </a:lnSpc>
              <a:spcBef>
                <a:spcPts val="100"/>
              </a:spcBef>
              <a:tabLst>
                <a:tab pos="467359" algn="l"/>
              </a:tabLst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1918</a:t>
            </a:r>
            <a:r>
              <a:rPr lang="uk" sz="1000" b="1" i="0" u="none" strike="noStrike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1000" b="1" i="0" u="none" strike="noStrike">
                <a:solidFill>
                  <a:srgbClr val="FFFFFF"/>
                </a:solidFill>
                <a:latin typeface="Arial"/>
                <a:cs typeface="Arial"/>
              </a:rPr>
              <a:t>Медард - Лібік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01201" y="5499989"/>
            <a:ext cx="135445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775335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>
                <a:solidFill>
                  <a:srgbClr val="FFFFFF"/>
                </a:solidFill>
                <a:latin typeface="Arial"/>
                <a:cs typeface="Arial"/>
              </a:rPr>
              <a:t>/ 82 роки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01325" y="5729871"/>
            <a:ext cx="5154930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  <a:tabLst>
                <a:tab pos="440055" algn="l"/>
              </a:tabLst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1949</a:t>
            </a:r>
            <a:r>
              <a:rPr lang="uk" sz="1000" b="1" i="0" u="none" strike="noStrike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1000" b="1" i="0" u="none" strike="noStrike">
                <a:solidFill>
                  <a:srgbClr val="FFFFFF"/>
                </a:solidFill>
                <a:latin typeface="Arial"/>
                <a:cs typeface="Arial"/>
              </a:rPr>
              <a:t>Іржі (Вінтиржов)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160704" y="5966580"/>
            <a:ext cx="3362314" cy="90551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0325" rtl="0">
              <a:lnSpc>
                <a:spcPct val="100000"/>
              </a:lnSpc>
              <a:spcBef>
                <a:spcPts val="100"/>
              </a:spcBef>
              <a:tabLst>
                <a:tab pos="480059" algn="l"/>
              </a:tabLst>
            </a:pPr>
            <a:r>
              <a:rPr lang="uk" sz="10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1986</a:t>
            </a:r>
            <a:r>
              <a:rPr lang="uk" sz="1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9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Міхал (Вітков) / 6 років</a:t>
            </a:r>
            <a:endParaRPr sz="1000" dirty="0">
              <a:latin typeface="Arial"/>
              <a:cs typeface="Arial"/>
            </a:endParaRPr>
          </a:p>
          <a:p>
            <a:pPr marL="582295" rtl="0">
              <a:lnSpc>
                <a:spcPct val="100000"/>
              </a:lnSpc>
              <a:spcBef>
                <a:spcPts val="725"/>
              </a:spcBef>
              <a:tabLst>
                <a:tab pos="1066800" algn="l"/>
              </a:tabLst>
            </a:pPr>
            <a:r>
              <a:rPr lang="uk" sz="10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1994</a:t>
            </a:r>
            <a:r>
              <a:rPr lang="uk" sz="1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9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Ломніце / 13 років</a:t>
            </a:r>
            <a:endParaRPr sz="1000" dirty="0">
              <a:latin typeface="Arial"/>
              <a:cs typeface="Arial"/>
            </a:endParaRPr>
          </a:p>
          <a:p>
            <a:pPr marL="454025" rtl="0">
              <a:lnSpc>
                <a:spcPct val="100000"/>
              </a:lnSpc>
              <a:spcBef>
                <a:spcPts val="645"/>
              </a:spcBef>
              <a:tabLst>
                <a:tab pos="958215" algn="l"/>
              </a:tabLst>
            </a:pPr>
            <a:r>
              <a:rPr lang="uk" sz="1000" b="1" i="0" u="none" strike="noStrike" spc="-20" dirty="0">
                <a:solidFill>
                  <a:srgbClr val="231F20"/>
                </a:solidFill>
                <a:latin typeface="Arial"/>
                <a:cs typeface="Arial"/>
              </a:rPr>
              <a:t>1992</a:t>
            </a:r>
            <a:r>
              <a:rPr lang="uk" sz="1000" b="1" i="0" u="none" strike="noStrike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lang="uk" sz="9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Боден (Хабартов) / 10 років</a:t>
            </a:r>
            <a:endParaRPr sz="1000" dirty="0">
              <a:latin typeface="Arial"/>
              <a:cs typeface="Arial"/>
            </a:endParaRPr>
          </a:p>
          <a:p>
            <a:pPr marL="866775" rtl="0">
              <a:lnSpc>
                <a:spcPct val="100000"/>
              </a:lnSpc>
              <a:spcBef>
                <a:spcPts val="755"/>
              </a:spcBef>
              <a:tabLst>
                <a:tab pos="1337310" algn="l"/>
              </a:tabLst>
            </a:pPr>
            <a:r>
              <a:rPr lang="uk" sz="1000" b="1" i="0" u="none" strike="noStrike" spc="-20" dirty="0" smtClean="0">
                <a:solidFill>
                  <a:srgbClr val="231F20"/>
                </a:solidFill>
                <a:latin typeface="Arial"/>
                <a:cs typeface="Arial"/>
              </a:rPr>
              <a:t>1998</a:t>
            </a:r>
            <a:r>
              <a:rPr lang="uk" sz="10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" sz="900" b="1" i="0" u="none" strike="noStrike" dirty="0" smtClean="0">
                <a:solidFill>
                  <a:srgbClr val="ED1C24"/>
                </a:solidFill>
                <a:latin typeface="Arial"/>
                <a:cs typeface="Arial"/>
              </a:rPr>
              <a:t>Марі </a:t>
            </a:r>
            <a:r>
              <a:rPr lang="uk" sz="900" b="1" i="0" u="none" strike="noStrike" dirty="0">
                <a:solidFill>
                  <a:srgbClr val="ED1C24"/>
                </a:solidFill>
                <a:latin typeface="Arial"/>
                <a:cs typeface="Arial"/>
              </a:rPr>
              <a:t>(Краловське Поржичі) / 12 років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785319" y="4891494"/>
            <a:ext cx="307975" cy="130175"/>
          </a:xfrm>
          <a:custGeom>
            <a:avLst/>
            <a:gdLst/>
            <a:ahLst/>
            <a:cxnLst/>
            <a:rect l="l" t="t" r="r" b="b"/>
            <a:pathLst>
              <a:path w="307975" h="130175">
                <a:moveTo>
                  <a:pt x="307505" y="0"/>
                </a:moveTo>
                <a:lnTo>
                  <a:pt x="0" y="0"/>
                </a:lnTo>
                <a:lnTo>
                  <a:pt x="0" y="129603"/>
                </a:lnTo>
                <a:lnTo>
                  <a:pt x="307505" y="129603"/>
                </a:lnTo>
                <a:lnTo>
                  <a:pt x="307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915926" y="4864989"/>
            <a:ext cx="307975" cy="177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uk" sz="1000" b="1" i="0" u="none" strike="noStrike" spc="-2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1083</Words>
  <Application>Microsoft Office PowerPoint</Application>
  <PresentationFormat>Довільний</PresentationFormat>
  <Paragraphs>365</Paragraphs>
  <Slides>37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1" baseType="lpstr">
      <vt:lpstr>Arial</vt:lpstr>
      <vt:lpstr>Calibri</vt:lpstr>
      <vt:lpstr>Tahoma</vt:lpstr>
      <vt:lpstr>Office Theme</vt:lpstr>
      <vt:lpstr>21 століття</vt:lpstr>
      <vt:lpstr>Карловарський край</vt:lpstr>
      <vt:lpstr>Карловарський край</vt:lpstr>
      <vt:lpstr>Карловарський край Райони, на які впливає видобуток корисних копалин = Технічна допомога</vt:lpstr>
      <vt:lpstr>1945</vt:lpstr>
      <vt:lpstr>   50-60-ті роки    Найбільший приплив населення і побудова соціалізму</vt:lpstr>
      <vt:lpstr>70-80-ті роки Нормалізація зоління - кульмінація видобутку корисних копалин</vt:lpstr>
      <vt:lpstr>70-80-ті роки Нормалізація зоління - кульмінація видобутку корисних копалин</vt:lpstr>
      <vt:lpstr>70-80-ті роки Кульмінація видобутку</vt:lpstr>
      <vt:lpstr>     90-ті роки/2000+ Спад у гірничодобувній промисловості та перехід</vt:lpstr>
      <vt:lpstr>2023</vt:lpstr>
      <vt:lpstr>Загальна кількість неіснуючих сіл/селищ </vt:lpstr>
      <vt:lpstr>Загальна площа територій, що постраждали від гірничих робіт</vt:lpstr>
      <vt:lpstr>Рекультивації з моменту їх початку в 1950-х роках</vt:lpstr>
      <vt:lpstr>Презентація PowerPoint</vt:lpstr>
      <vt:lpstr>Сировина</vt:lpstr>
      <vt:lpstr>Держава</vt:lpstr>
      <vt:lpstr>Конкурси</vt:lpstr>
      <vt:lpstr>Карловарський край</vt:lpstr>
      <vt:lpstr>МЕМОРАНДУМ – чому разом: перехід дещо потребує</vt:lpstr>
      <vt:lpstr>Заходи з 2023 року</vt:lpstr>
      <vt:lpstr>   Захід: Робочі групи Збираємо інформацію про проблеми та конкурси Територія, що постраждала від гірничих робіт</vt:lpstr>
      <vt:lpstr>Захід: Семінари            Ми вчимося підходити до вирішення проблем</vt:lpstr>
      <vt:lpstr>Захід: Інтерв'ю</vt:lpstr>
      <vt:lpstr>Захід: Круглий стіл</vt:lpstr>
      <vt:lpstr>Захід: Координаційні наради</vt:lpstr>
      <vt:lpstr>2023</vt:lpstr>
      <vt:lpstr>Фінансова підтримка з боку ЄС</vt:lpstr>
      <vt:lpstr>МЕМОРАНДУМ:</vt:lpstr>
      <vt:lpstr>Виділення Карловарському краю: 6,3 млрд. чес. крон</vt:lpstr>
      <vt:lpstr>Презентація PowerPoint</vt:lpstr>
      <vt:lpstr>Семінари</vt:lpstr>
      <vt:lpstr>Конференція 18-19 жовтня 2023 МДК Соколов</vt:lpstr>
      <vt:lpstr>8-й рік конференції «Платформа справедливого переходу» 23–25 жовтня 2023 року Брюссель</vt:lpstr>
      <vt:lpstr>Справедливий перехід в Соколовську Презентація для делегації Угорщини 6 березня 2024 року в Соколові</vt:lpstr>
      <vt:lpstr>Результати надання технічної допомоги</vt:lpstr>
      <vt:lpstr>Надихайте і  надихайтеся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Prezentace_sokolovsko_2024_BILANCE_V1_FIN.indd</dc:title>
  <dc:creator>User</dc:creator>
  <cp:lastModifiedBy>User</cp:lastModifiedBy>
  <cp:revision>13</cp:revision>
  <dcterms:created xsi:type="dcterms:W3CDTF">2024-04-18T08:28:27Z</dcterms:created>
  <dcterms:modified xsi:type="dcterms:W3CDTF">2024-04-21T16:55:25Z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2024-04-15T00:00:00Z</vt:filetime>
  </property>
  <property fmtid="{D5CDD505-2E9C-101B-9397-08002B2CF9AE}" pid="3" name="Creator">
    <vt:lpwstr>Adobe InDesign CS4 (6.0)</vt:lpwstr>
  </property>
  <property fmtid="{D5CDD505-2E9C-101B-9397-08002B2CF9AE}" pid="4" name="LastSaved">
    <vt:filetime>2024-04-18T00:00:00Z</vt:filetime>
  </property>
  <property fmtid="{D5CDD505-2E9C-101B-9397-08002B2CF9AE}" pid="5" name="Producer">
    <vt:lpwstr>3-Heights(TM) PDF Security Shell 4.8.25.2 (http://www.pdf-tools.com)</vt:lpwstr>
  </property>
</Properties>
</file>